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bookmarkIdSeed="3">
  <p:sldMasterIdLst>
    <p:sldMasterId id="2147484533" r:id="rId4"/>
  </p:sldMasterIdLst>
  <p:notesMasterIdLst>
    <p:notesMasterId r:id="rId9"/>
  </p:notesMasterIdLst>
  <p:handoutMasterIdLst>
    <p:handoutMasterId r:id="rId10"/>
  </p:handoutMasterIdLst>
  <p:sldIdLst>
    <p:sldId id="587" r:id="rId5"/>
    <p:sldId id="1447" r:id="rId6"/>
    <p:sldId id="1452" r:id="rId7"/>
    <p:sldId id="1451" r:id="rId8"/>
  </p:sldIdLst>
  <p:sldSz cx="12185650" cy="6858000"/>
  <p:notesSz cx="7077075" cy="9385300"/>
  <p:custDataLst>
    <p:tags r:id="rId1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71144FD-45A8-4749-B082-CA5011E9F248}">
          <p14:sldIdLst>
            <p14:sldId id="587"/>
            <p14:sldId id="1447"/>
            <p14:sldId id="1452"/>
            <p14:sldId id="1451"/>
          </p14:sldIdLst>
        </p14:section>
        <p14:section name="Example - Spare Parts" id="{73CA4FCC-1AF4-44AB-8F74-1FC262D9C7D2}">
          <p14:sldIdLst/>
        </p14:section>
      </p14:sectionLst>
    </p:ext>
    <p:ext uri="{EFAFB233-063F-42B5-8137-9DF3F51BA10A}">
      <p15:sldGuideLst xmlns:p15="http://schemas.microsoft.com/office/powerpoint/2012/main">
        <p15:guide id="2" pos="670" userDrawn="1">
          <p15:clr>
            <a:srgbClr val="A4A3A4"/>
          </p15:clr>
        </p15:guide>
        <p15:guide id="4" orient="horz" pos="255" userDrawn="1">
          <p15:clr>
            <a:srgbClr val="A4A3A4"/>
          </p15:clr>
        </p15:guide>
        <p15:guide id="5" pos="7399" userDrawn="1">
          <p15:clr>
            <a:srgbClr val="A4A3A4"/>
          </p15:clr>
        </p15:guide>
        <p15:guide id="6" orient="horz" pos="3960" userDrawn="1">
          <p15:clr>
            <a:srgbClr val="A4A3A4"/>
          </p15:clr>
        </p15:guide>
        <p15:guide id="7" orient="horz" pos="648" userDrawn="1">
          <p15:clr>
            <a:srgbClr val="A4A3A4"/>
          </p15:clr>
        </p15:guide>
        <p15:guide id="8" orient="horz" pos="3336" userDrawn="1">
          <p15:clr>
            <a:srgbClr val="A4A3A4"/>
          </p15:clr>
        </p15:guide>
        <p15:guide id="9" orient="horz" pos="4150">
          <p15:clr>
            <a:srgbClr val="A4A3A4"/>
          </p15:clr>
        </p15:guide>
        <p15:guide id="10" orient="horz" pos="4200" userDrawn="1">
          <p15:clr>
            <a:srgbClr val="A4A3A4"/>
          </p15:clr>
        </p15:guide>
        <p15:guide id="11" orient="horz">
          <p15:clr>
            <a:srgbClr val="A4A3A4"/>
          </p15:clr>
        </p15:guide>
        <p15:guide id="12" orient="horz" pos="730">
          <p15:clr>
            <a:srgbClr val="A4A3A4"/>
          </p15:clr>
        </p15:guide>
        <p15:guide id="13" pos="394">
          <p15:clr>
            <a:srgbClr val="A4A3A4"/>
          </p15:clr>
        </p15:guide>
        <p15:guide id="14" pos="6574" userDrawn="1">
          <p15:clr>
            <a:srgbClr val="A4A3A4"/>
          </p15:clr>
        </p15:guide>
        <p15:guide id="15" pos="449">
          <p15:clr>
            <a:srgbClr val="A4A3A4"/>
          </p15:clr>
        </p15:guide>
        <p15:guide id="16" pos="2736">
          <p15:clr>
            <a:srgbClr val="A4A3A4"/>
          </p15:clr>
        </p15:guide>
        <p15:guide id="17" pos="3837">
          <p15:clr>
            <a:srgbClr val="A4A3A4"/>
          </p15:clr>
        </p15:guide>
        <p15:guide id="18" pos="3771">
          <p15:clr>
            <a:srgbClr val="A4A3A4"/>
          </p15:clr>
        </p15:guide>
        <p15:guide id="19" pos="3906">
          <p15:clr>
            <a:srgbClr val="A4A3A4"/>
          </p15:clr>
        </p15:guide>
        <p15:guide id="20" pos="4940">
          <p15:clr>
            <a:srgbClr val="A4A3A4"/>
          </p15:clr>
        </p15:guide>
        <p15:guide id="21" pos="5062" userDrawn="1">
          <p15:clr>
            <a:srgbClr val="A4A3A4"/>
          </p15:clr>
        </p15:guide>
        <p15:guide id="22" pos="2597">
          <p15:clr>
            <a:srgbClr val="A4A3A4"/>
          </p15:clr>
        </p15:guide>
      </p15:sldGuideLst>
    </p:ext>
    <p:ext uri="{2D200454-40CA-4A62-9FC3-DE9A4176ACB9}">
      <p15:notesGuideLst xmlns:p15="http://schemas.microsoft.com/office/powerpoint/2012/main">
        <p15:guide id="1" orient="horz" pos="2956">
          <p15:clr>
            <a:srgbClr val="A4A3A4"/>
          </p15:clr>
        </p15:guide>
        <p15:guide id="2" pos="2229">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B500"/>
    <a:srgbClr val="024768"/>
    <a:srgbClr val="FFFFFF"/>
    <a:srgbClr val="404040"/>
    <a:srgbClr val="408FCD"/>
    <a:srgbClr val="2A6CA0"/>
    <a:srgbClr val="2F539C"/>
    <a:srgbClr val="2F3551"/>
    <a:srgbClr val="273659"/>
    <a:srgbClr val="5E3B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906" y="90"/>
      </p:cViewPr>
      <p:guideLst>
        <p:guide pos="670"/>
        <p:guide orient="horz" pos="255"/>
        <p:guide pos="7399"/>
        <p:guide orient="horz" pos="3960"/>
        <p:guide orient="horz" pos="648"/>
        <p:guide orient="horz" pos="3336"/>
        <p:guide orient="horz" pos="4150"/>
        <p:guide orient="horz" pos="4200"/>
        <p:guide orient="horz"/>
        <p:guide orient="horz" pos="730"/>
        <p:guide pos="394"/>
        <p:guide pos="6574"/>
        <p:guide pos="449"/>
        <p:guide pos="2736"/>
        <p:guide pos="3837"/>
        <p:guide pos="3771"/>
        <p:guide pos="3906"/>
        <p:guide pos="4940"/>
        <p:guide pos="5062"/>
        <p:guide pos="2597"/>
      </p:guideLst>
    </p:cSldViewPr>
  </p:slideViewPr>
  <p:notesTextViewPr>
    <p:cViewPr>
      <p:scale>
        <a:sx n="1" d="1"/>
        <a:sy n="1" d="1"/>
      </p:scale>
      <p:origin x="0" y="0"/>
    </p:cViewPr>
  </p:notesTextViewPr>
  <p:notesViewPr>
    <p:cSldViewPr snapToGrid="0">
      <p:cViewPr>
        <p:scale>
          <a:sx n="1" d="2"/>
          <a:sy n="1" d="2"/>
        </p:scale>
        <p:origin x="0" y="0"/>
      </p:cViewPr>
      <p:guideLst>
        <p:guide orient="horz" pos="2956"/>
        <p:guide pos="2229"/>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67050" cy="4699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4008438" y="0"/>
            <a:ext cx="3067050" cy="469900"/>
          </a:xfrm>
          <a:prstGeom prst="rect">
            <a:avLst/>
          </a:prstGeom>
        </p:spPr>
        <p:txBody>
          <a:bodyPr vert="horz" lIns="91440" tIns="45720" rIns="91440" bIns="45720" rtlCol="0"/>
          <a:lstStyle>
            <a:lvl1pPr algn="r">
              <a:defRPr sz="1200"/>
            </a:lvl1pPr>
          </a:lstStyle>
          <a:p>
            <a:fld id="{BCDEEE69-38BE-4934-8911-BCA4371F284E}" type="datetimeFigureOut">
              <a:rPr lang="en-GB" smtClean="0"/>
              <a:t>22/11/2019</a:t>
            </a:fld>
            <a:endParaRPr lang="en-GB"/>
          </a:p>
        </p:txBody>
      </p:sp>
      <p:sp>
        <p:nvSpPr>
          <p:cNvPr id="4" name="Footer Placeholder 3"/>
          <p:cNvSpPr>
            <a:spLocks noGrp="1"/>
          </p:cNvSpPr>
          <p:nvPr>
            <p:ph type="ftr" sz="quarter" idx="2"/>
          </p:nvPr>
        </p:nvSpPr>
        <p:spPr>
          <a:xfrm>
            <a:off x="0" y="8913813"/>
            <a:ext cx="3067050" cy="469900"/>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4008438" y="8913813"/>
            <a:ext cx="3067050" cy="469900"/>
          </a:xfrm>
          <a:prstGeom prst="rect">
            <a:avLst/>
          </a:prstGeom>
        </p:spPr>
        <p:txBody>
          <a:bodyPr vert="horz" lIns="91440" tIns="45720" rIns="91440" bIns="45720" rtlCol="0" anchor="b"/>
          <a:lstStyle>
            <a:lvl1pPr algn="r">
              <a:defRPr sz="1200"/>
            </a:lvl1pPr>
          </a:lstStyle>
          <a:p>
            <a:fld id="{E6EA601A-CDAF-4DA4-91AB-687D248FBBAD}" type="slidenum">
              <a:rPr lang="en-GB" smtClean="0"/>
              <a:t>‹#›</a:t>
            </a:fld>
            <a:endParaRPr lang="en-GB"/>
          </a:p>
        </p:txBody>
      </p:sp>
    </p:spTree>
    <p:extLst>
      <p:ext uri="{BB962C8B-B14F-4D97-AF65-F5344CB8AC3E}">
        <p14:creationId xmlns:p14="http://schemas.microsoft.com/office/powerpoint/2010/main" val="2570126740"/>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2.jpeg>
</file>

<file path=ppt/media/image3.pn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66733" cy="469265"/>
          </a:xfrm>
          <a:prstGeom prst="rect">
            <a:avLst/>
          </a:prstGeom>
        </p:spPr>
        <p:txBody>
          <a:bodyPr vert="horz" lIns="94064" tIns="47032" rIns="94064" bIns="47032" rtlCol="0"/>
          <a:lstStyle>
            <a:lvl1pPr algn="l">
              <a:defRPr sz="1200"/>
            </a:lvl1pPr>
          </a:lstStyle>
          <a:p>
            <a:endParaRPr lang="en-US"/>
          </a:p>
        </p:txBody>
      </p:sp>
      <p:sp>
        <p:nvSpPr>
          <p:cNvPr id="3" name="Date Placeholder 2"/>
          <p:cNvSpPr>
            <a:spLocks noGrp="1"/>
          </p:cNvSpPr>
          <p:nvPr>
            <p:ph type="dt" idx="1"/>
          </p:nvPr>
        </p:nvSpPr>
        <p:spPr>
          <a:xfrm>
            <a:off x="4008705" y="0"/>
            <a:ext cx="3066733" cy="469265"/>
          </a:xfrm>
          <a:prstGeom prst="rect">
            <a:avLst/>
          </a:prstGeom>
        </p:spPr>
        <p:txBody>
          <a:bodyPr vert="horz" lIns="94064" tIns="47032" rIns="94064" bIns="47032" rtlCol="0"/>
          <a:lstStyle>
            <a:lvl1pPr algn="r">
              <a:defRPr sz="1200"/>
            </a:lvl1pPr>
          </a:lstStyle>
          <a:p>
            <a:fld id="{C4EF2BC2-64FD-40AD-8B57-8347D05BC37E}" type="datetimeFigureOut">
              <a:rPr lang="en-US" smtClean="0"/>
              <a:t>11/22/2019</a:t>
            </a:fld>
            <a:endParaRPr lang="en-US"/>
          </a:p>
        </p:txBody>
      </p:sp>
      <p:sp>
        <p:nvSpPr>
          <p:cNvPr id="4" name="Slide Image Placeholder 3"/>
          <p:cNvSpPr>
            <a:spLocks noGrp="1" noRot="1" noChangeAspect="1"/>
          </p:cNvSpPr>
          <p:nvPr>
            <p:ph type="sldImg" idx="2"/>
          </p:nvPr>
        </p:nvSpPr>
        <p:spPr>
          <a:xfrm>
            <a:off x="411163" y="703263"/>
            <a:ext cx="6254750" cy="3519487"/>
          </a:xfrm>
          <a:prstGeom prst="rect">
            <a:avLst/>
          </a:prstGeom>
          <a:noFill/>
          <a:ln w="12700">
            <a:solidFill>
              <a:prstClr val="black"/>
            </a:solidFill>
          </a:ln>
        </p:spPr>
        <p:txBody>
          <a:bodyPr vert="horz" lIns="94064" tIns="47032" rIns="94064" bIns="47032" rtlCol="0" anchor="ctr"/>
          <a:lstStyle/>
          <a:p>
            <a:endParaRPr lang="en-US"/>
          </a:p>
        </p:txBody>
      </p:sp>
      <p:sp>
        <p:nvSpPr>
          <p:cNvPr id="5" name="Notes Placeholder 4"/>
          <p:cNvSpPr>
            <a:spLocks noGrp="1"/>
          </p:cNvSpPr>
          <p:nvPr>
            <p:ph type="body" sz="quarter" idx="3"/>
          </p:nvPr>
        </p:nvSpPr>
        <p:spPr>
          <a:xfrm>
            <a:off x="707708" y="4458018"/>
            <a:ext cx="5661660" cy="4223385"/>
          </a:xfrm>
          <a:prstGeom prst="rect">
            <a:avLst/>
          </a:prstGeom>
        </p:spPr>
        <p:txBody>
          <a:bodyPr vert="horz" lIns="94064" tIns="47032" rIns="94064" bIns="4703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914406"/>
            <a:ext cx="3066733" cy="469265"/>
          </a:xfrm>
          <a:prstGeom prst="rect">
            <a:avLst/>
          </a:prstGeom>
        </p:spPr>
        <p:txBody>
          <a:bodyPr vert="horz" lIns="94064" tIns="47032" rIns="94064" bIns="47032" rtlCol="0" anchor="b"/>
          <a:lstStyle>
            <a:lvl1pPr algn="l">
              <a:defRPr sz="1200"/>
            </a:lvl1pPr>
          </a:lstStyle>
          <a:p>
            <a:endParaRPr lang="en-US"/>
          </a:p>
        </p:txBody>
      </p:sp>
      <p:sp>
        <p:nvSpPr>
          <p:cNvPr id="7" name="Slide Number Placeholder 6"/>
          <p:cNvSpPr>
            <a:spLocks noGrp="1"/>
          </p:cNvSpPr>
          <p:nvPr>
            <p:ph type="sldNum" sz="quarter" idx="5"/>
          </p:nvPr>
        </p:nvSpPr>
        <p:spPr>
          <a:xfrm>
            <a:off x="4008705" y="8914406"/>
            <a:ext cx="3066733" cy="469265"/>
          </a:xfrm>
          <a:prstGeom prst="rect">
            <a:avLst/>
          </a:prstGeom>
        </p:spPr>
        <p:txBody>
          <a:bodyPr vert="horz" lIns="94064" tIns="47032" rIns="94064" bIns="47032" rtlCol="0" anchor="b"/>
          <a:lstStyle>
            <a:lvl1pPr algn="r">
              <a:defRPr sz="1200"/>
            </a:lvl1pPr>
          </a:lstStyle>
          <a:p>
            <a:fld id="{19775CBB-A718-4AE1-97B2-F1752A61E6A6}" type="slidenum">
              <a:rPr lang="en-US" smtClean="0"/>
              <a:t>‹#›</a:t>
            </a:fld>
            <a:endParaRPr lang="en-US"/>
          </a:p>
        </p:txBody>
      </p:sp>
    </p:spTree>
    <p:extLst>
      <p:ext uri="{BB962C8B-B14F-4D97-AF65-F5344CB8AC3E}">
        <p14:creationId xmlns:p14="http://schemas.microsoft.com/office/powerpoint/2010/main" val="362468638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Tree>
    <p:extLst>
      <p:ext uri="{BB962C8B-B14F-4D97-AF65-F5344CB8AC3E}">
        <p14:creationId xmlns:p14="http://schemas.microsoft.com/office/powerpoint/2010/main" val="3006746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App Overview: Slide 1</a:t>
            </a:r>
          </a:p>
        </p:txBody>
      </p:sp>
      <p:sp>
        <p:nvSpPr>
          <p:cNvPr id="4" name="Slide Number Placeholder 3"/>
          <p:cNvSpPr>
            <a:spLocks noGrp="1"/>
          </p:cNvSpPr>
          <p:nvPr>
            <p:ph type="sldNum" sz="quarter" idx="10"/>
          </p:nvPr>
        </p:nvSpPr>
        <p:spPr/>
        <p:txBody>
          <a:bodyPr/>
          <a:lstStyle/>
          <a:p>
            <a:fld id="{19775CBB-A718-4AE1-97B2-F1752A61E6A6}" type="slidenum">
              <a:rPr lang="en-US" smtClean="0"/>
              <a:t>2</a:t>
            </a:fld>
            <a:endParaRPr lang="en-US"/>
          </a:p>
        </p:txBody>
      </p:sp>
    </p:spTree>
    <p:extLst>
      <p:ext uri="{BB962C8B-B14F-4D97-AF65-F5344CB8AC3E}">
        <p14:creationId xmlns:p14="http://schemas.microsoft.com/office/powerpoint/2010/main" val="24918880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From Product Sheet</a:t>
            </a:r>
          </a:p>
        </p:txBody>
      </p:sp>
      <p:sp>
        <p:nvSpPr>
          <p:cNvPr id="4" name="Slide Number Placeholder 3"/>
          <p:cNvSpPr>
            <a:spLocks noGrp="1"/>
          </p:cNvSpPr>
          <p:nvPr>
            <p:ph type="sldNum" sz="quarter" idx="10"/>
          </p:nvPr>
        </p:nvSpPr>
        <p:spPr/>
        <p:txBody>
          <a:bodyPr/>
          <a:lstStyle/>
          <a:p>
            <a:fld id="{19775CBB-A718-4AE1-97B2-F1752A61E6A6}" type="slidenum">
              <a:rPr lang="en-US" smtClean="0"/>
              <a:t>3</a:t>
            </a:fld>
            <a:endParaRPr lang="en-US"/>
          </a:p>
        </p:txBody>
      </p:sp>
    </p:spTree>
    <p:extLst>
      <p:ext uri="{BB962C8B-B14F-4D97-AF65-F5344CB8AC3E}">
        <p14:creationId xmlns:p14="http://schemas.microsoft.com/office/powerpoint/2010/main" val="13027528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App Overview</a:t>
            </a:r>
          </a:p>
        </p:txBody>
      </p:sp>
      <p:sp>
        <p:nvSpPr>
          <p:cNvPr id="4" name="Slide Number Placeholder 3"/>
          <p:cNvSpPr>
            <a:spLocks noGrp="1"/>
          </p:cNvSpPr>
          <p:nvPr>
            <p:ph type="sldNum" sz="quarter" idx="10"/>
          </p:nvPr>
        </p:nvSpPr>
        <p:spPr/>
        <p:txBody>
          <a:bodyPr/>
          <a:lstStyle/>
          <a:p>
            <a:fld id="{19775CBB-A718-4AE1-97B2-F1752A61E6A6}" type="slidenum">
              <a:rPr lang="en-US" smtClean="0"/>
              <a:t>4</a:t>
            </a:fld>
            <a:endParaRPr lang="en-US"/>
          </a:p>
        </p:txBody>
      </p:sp>
    </p:spTree>
    <p:extLst>
      <p:ext uri="{BB962C8B-B14F-4D97-AF65-F5344CB8AC3E}">
        <p14:creationId xmlns:p14="http://schemas.microsoft.com/office/powerpoint/2010/main" val="204089181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1a_Cover">
    <p:bg>
      <p:bgPr>
        <a:solidFill>
          <a:schemeClr val="tx1"/>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18"/>
            <a:ext cx="12186396" cy="6857582"/>
          </a:xfrm>
          <a:prstGeom prst="rect">
            <a:avLst/>
          </a:prstGeom>
        </p:spPr>
      </p:pic>
      <p:pic>
        <p:nvPicPr>
          <p:cNvPr id="9" name="Picture 8"/>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11108" y="6207289"/>
            <a:ext cx="4130112" cy="201121"/>
          </a:xfrm>
          <a:prstGeom prst="rect">
            <a:avLst/>
          </a:prstGeom>
        </p:spPr>
      </p:pic>
      <p:pic>
        <p:nvPicPr>
          <p:cNvPr id="10" name="Picture 2" descr="S:\StudioJobs\Clients\Presentations\Accenture\Kathy Hays - 16-2472 - AA - AI template update\Working Files\Illustrator\Acc Analytics RGB White-02.png"/>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8272975" y="6061258"/>
            <a:ext cx="3407918" cy="6094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hasCustomPrompt="1"/>
          </p:nvPr>
        </p:nvSpPr>
        <p:spPr>
          <a:xfrm>
            <a:off x="2313321" y="2165078"/>
            <a:ext cx="7559014" cy="1514261"/>
          </a:xfrm>
          <a:prstGeom prst="rect">
            <a:avLst/>
          </a:prstGeom>
        </p:spPr>
        <p:txBody>
          <a:bodyPr wrap="square" lIns="0" tIns="0" anchor="b" anchorCtr="0">
            <a:spAutoFit/>
          </a:bodyPr>
          <a:lstStyle>
            <a:lvl1pPr algn="ctr">
              <a:lnSpc>
                <a:spcPct val="90000"/>
              </a:lnSpc>
              <a:defRPr sz="5399" b="1" cap="all" spc="0" baseline="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r>
              <a:rPr lang="en-US"/>
              <a:t>title 54pt MIN 48PT</a:t>
            </a:r>
            <a:br>
              <a:rPr lang="en-US"/>
            </a:br>
            <a:r>
              <a:rPr lang="en-US"/>
              <a:t>maximum 2 lines</a:t>
            </a:r>
            <a:endParaRPr lang="en-GB"/>
          </a:p>
        </p:txBody>
      </p:sp>
      <p:sp>
        <p:nvSpPr>
          <p:cNvPr id="4" name="Text Placeholder 3"/>
          <p:cNvSpPr>
            <a:spLocks noGrp="1"/>
          </p:cNvSpPr>
          <p:nvPr>
            <p:ph type="body" sz="quarter" idx="10" hasCustomPrompt="1"/>
          </p:nvPr>
        </p:nvSpPr>
        <p:spPr>
          <a:xfrm>
            <a:off x="2313321" y="4094092"/>
            <a:ext cx="7559014" cy="387708"/>
          </a:xfrm>
        </p:spPr>
        <p:txBody>
          <a:bodyPr>
            <a:spAutoFit/>
          </a:bodyPr>
          <a:lstStyle>
            <a:lvl1pPr algn="ctr">
              <a:lnSpc>
                <a:spcPct val="90000"/>
              </a:lnSpc>
              <a:spcBef>
                <a:spcPts val="0"/>
              </a:spcBef>
              <a:defRPr sz="2799" cap="all" baseline="0">
                <a:solidFill>
                  <a:schemeClr val="bg1"/>
                </a:solidFill>
              </a:defRPr>
            </a:lvl1pPr>
            <a:lvl2pPr algn="ctr">
              <a:defRPr>
                <a:solidFill>
                  <a:schemeClr val="bg1"/>
                </a:solidFill>
              </a:defRPr>
            </a:lvl2pPr>
            <a:lvl3pPr algn="ctr">
              <a:defRPr>
                <a:solidFill>
                  <a:schemeClr val="bg1"/>
                </a:solidFill>
              </a:defRPr>
            </a:lvl3pPr>
            <a:lvl4pPr algn="ctr">
              <a:defRPr>
                <a:solidFill>
                  <a:schemeClr val="bg1"/>
                </a:solidFill>
              </a:defRPr>
            </a:lvl4pPr>
            <a:lvl5pPr algn="ctr">
              <a:defRPr>
                <a:solidFill>
                  <a:schemeClr val="bg1"/>
                </a:solidFill>
              </a:defRPr>
            </a:lvl5pPr>
          </a:lstStyle>
          <a:p>
            <a:r>
              <a:rPr lang="en-US"/>
              <a:t>SUB-TITLE 28PT MINIMUM 24PT</a:t>
            </a:r>
          </a:p>
        </p:txBody>
      </p:sp>
    </p:spTree>
    <p:extLst>
      <p:ext uri="{BB962C8B-B14F-4D97-AF65-F5344CB8AC3E}">
        <p14:creationId xmlns:p14="http://schemas.microsoft.com/office/powerpoint/2010/main" val="3024956965"/>
      </p:ext>
    </p:extLst>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1_1a_Cover">
    <p:bg>
      <p:bgPr>
        <a:solidFill>
          <a:schemeClr val="tx1"/>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18"/>
            <a:ext cx="12186396" cy="6857582"/>
          </a:xfrm>
          <a:prstGeom prst="rect">
            <a:avLst/>
          </a:prstGeom>
        </p:spPr>
      </p:pic>
      <p:pic>
        <p:nvPicPr>
          <p:cNvPr id="9" name="Picture 8"/>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11108" y="6207289"/>
            <a:ext cx="4130112" cy="201121"/>
          </a:xfrm>
          <a:prstGeom prst="rect">
            <a:avLst/>
          </a:prstGeom>
        </p:spPr>
      </p:pic>
      <p:pic>
        <p:nvPicPr>
          <p:cNvPr id="10" name="Picture 2" descr="S:\StudioJobs\Clients\Presentations\Accenture\Kathy Hays - 16-2472 - AA - AI template update\Working Files\Illustrator\Acc Analytics RGB White-02.png"/>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8272975" y="6061258"/>
            <a:ext cx="3407918" cy="6094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hasCustomPrompt="1"/>
          </p:nvPr>
        </p:nvSpPr>
        <p:spPr>
          <a:xfrm>
            <a:off x="2313321" y="2165078"/>
            <a:ext cx="7559014" cy="1514261"/>
          </a:xfrm>
          <a:prstGeom prst="rect">
            <a:avLst/>
          </a:prstGeom>
        </p:spPr>
        <p:txBody>
          <a:bodyPr wrap="square" lIns="0" tIns="0" anchor="b" anchorCtr="0">
            <a:spAutoFit/>
          </a:bodyPr>
          <a:lstStyle>
            <a:lvl1pPr algn="ctr">
              <a:lnSpc>
                <a:spcPct val="90000"/>
              </a:lnSpc>
              <a:defRPr sz="5399" b="1" cap="all" spc="0" baseline="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r>
              <a:rPr lang="en-US"/>
              <a:t>title 54pt MIN 48PT</a:t>
            </a:r>
            <a:br>
              <a:rPr lang="en-US"/>
            </a:br>
            <a:r>
              <a:rPr lang="en-US"/>
              <a:t>maximum 2 lines</a:t>
            </a:r>
            <a:endParaRPr lang="en-GB"/>
          </a:p>
        </p:txBody>
      </p:sp>
      <p:sp>
        <p:nvSpPr>
          <p:cNvPr id="4" name="Text Placeholder 3"/>
          <p:cNvSpPr>
            <a:spLocks noGrp="1"/>
          </p:cNvSpPr>
          <p:nvPr>
            <p:ph type="body" sz="quarter" idx="10" hasCustomPrompt="1"/>
          </p:nvPr>
        </p:nvSpPr>
        <p:spPr>
          <a:xfrm>
            <a:off x="2313321" y="4094092"/>
            <a:ext cx="7559014" cy="387708"/>
          </a:xfrm>
        </p:spPr>
        <p:txBody>
          <a:bodyPr>
            <a:spAutoFit/>
          </a:bodyPr>
          <a:lstStyle>
            <a:lvl1pPr algn="ctr">
              <a:lnSpc>
                <a:spcPct val="90000"/>
              </a:lnSpc>
              <a:spcBef>
                <a:spcPts val="0"/>
              </a:spcBef>
              <a:defRPr sz="2799" cap="all" baseline="0">
                <a:solidFill>
                  <a:schemeClr val="bg1"/>
                </a:solidFill>
              </a:defRPr>
            </a:lvl1pPr>
            <a:lvl2pPr algn="ctr">
              <a:defRPr>
                <a:solidFill>
                  <a:schemeClr val="bg1"/>
                </a:solidFill>
              </a:defRPr>
            </a:lvl2pPr>
            <a:lvl3pPr algn="ctr">
              <a:defRPr>
                <a:solidFill>
                  <a:schemeClr val="bg1"/>
                </a:solidFill>
              </a:defRPr>
            </a:lvl3pPr>
            <a:lvl4pPr algn="ctr">
              <a:defRPr>
                <a:solidFill>
                  <a:schemeClr val="bg1"/>
                </a:solidFill>
              </a:defRPr>
            </a:lvl4pPr>
            <a:lvl5pPr algn="ctr">
              <a:defRPr>
                <a:solidFill>
                  <a:schemeClr val="bg1"/>
                </a:solidFill>
              </a:defRPr>
            </a:lvl5pPr>
          </a:lstStyle>
          <a:p>
            <a:r>
              <a:rPr lang="en-US"/>
              <a:t>SUB-TITLE 28PT MINIMUM 24PT</a:t>
            </a:r>
          </a:p>
        </p:txBody>
      </p:sp>
    </p:spTree>
    <p:extLst>
      <p:ext uri="{BB962C8B-B14F-4D97-AF65-F5344CB8AC3E}">
        <p14:creationId xmlns:p14="http://schemas.microsoft.com/office/powerpoint/2010/main" val="4054891294"/>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6_1a_Cover">
    <p:bg>
      <p:bgPr>
        <a:solidFill>
          <a:schemeClr val="tx1"/>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18"/>
            <a:ext cx="12186396" cy="6857582"/>
          </a:xfrm>
          <a:prstGeom prst="rect">
            <a:avLst/>
          </a:prstGeom>
        </p:spPr>
      </p:pic>
      <p:pic>
        <p:nvPicPr>
          <p:cNvPr id="9" name="Picture 8"/>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11108" y="6207289"/>
            <a:ext cx="4130112" cy="201121"/>
          </a:xfrm>
          <a:prstGeom prst="rect">
            <a:avLst/>
          </a:prstGeom>
        </p:spPr>
      </p:pic>
      <p:pic>
        <p:nvPicPr>
          <p:cNvPr id="10" name="Picture 2" descr="S:\StudioJobs\Clients\Presentations\Accenture\Kathy Hays - 16-2472 - AA - AI template update\Working Files\Illustrator\Acc Analytics RGB White-02.png"/>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8272975" y="6061258"/>
            <a:ext cx="3407918" cy="6094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hasCustomPrompt="1"/>
          </p:nvPr>
        </p:nvSpPr>
        <p:spPr>
          <a:xfrm>
            <a:off x="2313321" y="2165078"/>
            <a:ext cx="7559014" cy="1514261"/>
          </a:xfrm>
          <a:prstGeom prst="rect">
            <a:avLst/>
          </a:prstGeom>
        </p:spPr>
        <p:txBody>
          <a:bodyPr wrap="square" lIns="0" tIns="0" anchor="b" anchorCtr="0">
            <a:spAutoFit/>
          </a:bodyPr>
          <a:lstStyle>
            <a:lvl1pPr algn="ctr">
              <a:lnSpc>
                <a:spcPct val="90000"/>
              </a:lnSpc>
              <a:defRPr sz="5399" b="1" cap="all" spc="0" baseline="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r>
              <a:rPr lang="en-US"/>
              <a:t>title 54pt MIN 48PT</a:t>
            </a:r>
            <a:br>
              <a:rPr lang="en-US"/>
            </a:br>
            <a:r>
              <a:rPr lang="en-US"/>
              <a:t>maximum 2 lines</a:t>
            </a:r>
            <a:endParaRPr lang="en-GB"/>
          </a:p>
        </p:txBody>
      </p:sp>
      <p:sp>
        <p:nvSpPr>
          <p:cNvPr id="4" name="Text Placeholder 3"/>
          <p:cNvSpPr>
            <a:spLocks noGrp="1"/>
          </p:cNvSpPr>
          <p:nvPr>
            <p:ph type="body" sz="quarter" idx="10" hasCustomPrompt="1"/>
          </p:nvPr>
        </p:nvSpPr>
        <p:spPr>
          <a:xfrm>
            <a:off x="2313321" y="4094092"/>
            <a:ext cx="7559014" cy="387708"/>
          </a:xfrm>
        </p:spPr>
        <p:txBody>
          <a:bodyPr>
            <a:spAutoFit/>
          </a:bodyPr>
          <a:lstStyle>
            <a:lvl1pPr algn="ctr">
              <a:lnSpc>
                <a:spcPct val="90000"/>
              </a:lnSpc>
              <a:spcBef>
                <a:spcPts val="0"/>
              </a:spcBef>
              <a:defRPr sz="2799" cap="all" baseline="0">
                <a:solidFill>
                  <a:schemeClr val="bg1"/>
                </a:solidFill>
              </a:defRPr>
            </a:lvl1pPr>
            <a:lvl2pPr algn="ctr">
              <a:defRPr>
                <a:solidFill>
                  <a:schemeClr val="bg1"/>
                </a:solidFill>
              </a:defRPr>
            </a:lvl2pPr>
            <a:lvl3pPr algn="ctr">
              <a:defRPr>
                <a:solidFill>
                  <a:schemeClr val="bg1"/>
                </a:solidFill>
              </a:defRPr>
            </a:lvl3pPr>
            <a:lvl4pPr algn="ctr">
              <a:defRPr>
                <a:solidFill>
                  <a:schemeClr val="bg1"/>
                </a:solidFill>
              </a:defRPr>
            </a:lvl4pPr>
            <a:lvl5pPr algn="ctr">
              <a:defRPr>
                <a:solidFill>
                  <a:schemeClr val="bg1"/>
                </a:solidFill>
              </a:defRPr>
            </a:lvl5pPr>
          </a:lstStyle>
          <a:p>
            <a:r>
              <a:rPr lang="en-US"/>
              <a:t>SUB-TITLE 28PT MINIMUM 24PT</a:t>
            </a:r>
          </a:p>
        </p:txBody>
      </p:sp>
    </p:spTree>
    <p:extLst>
      <p:ext uri="{BB962C8B-B14F-4D97-AF65-F5344CB8AC3E}">
        <p14:creationId xmlns:p14="http://schemas.microsoft.com/office/powerpoint/2010/main" val="2959696090"/>
      </p:ext>
    </p:extLst>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3_1a_Cover">
    <p:bg>
      <p:bgPr>
        <a:solidFill>
          <a:schemeClr val="tx1"/>
        </a:solidFill>
        <a:effectLst/>
      </p:bgPr>
    </p:bg>
    <p:spTree>
      <p:nvGrpSpPr>
        <p:cNvPr id="1" name=""/>
        <p:cNvGrpSpPr/>
        <p:nvPr/>
      </p:nvGrpSpPr>
      <p:grpSpPr>
        <a:xfrm>
          <a:off x="0" y="0"/>
          <a:ext cx="0" cy="0"/>
          <a:chOff x="0" y="0"/>
          <a:chExt cx="0" cy="0"/>
        </a:xfrm>
      </p:grpSpPr>
      <p:sp>
        <p:nvSpPr>
          <p:cNvPr id="5" name="Rectangle 4"/>
          <p:cNvSpPr/>
          <p:nvPr/>
        </p:nvSpPr>
        <p:spPr>
          <a:xfrm>
            <a:off x="0" y="0"/>
            <a:ext cx="12185650" cy="6858000"/>
          </a:xfrm>
          <a:prstGeom prst="rect">
            <a:avLst/>
          </a:prstGeom>
          <a:solidFill>
            <a:srgbClr val="000000">
              <a:alpha val="20000"/>
            </a:srgbClr>
          </a:solidFill>
          <a:ln w="19050">
            <a:noFill/>
            <a:prstDash val="sysDot"/>
            <a:headEnd type="none"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r>
              <a:rPr lang="en-AU" sz="1800"/>
              <a:t>85</a:t>
            </a:r>
          </a:p>
        </p:txBody>
      </p:sp>
      <p:pic>
        <p:nvPicPr>
          <p:cNvPr id="6" name="Picture 5"/>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2029"/>
            <a:ext cx="12185650" cy="6853940"/>
          </a:xfrm>
          <a:prstGeom prst="rect">
            <a:avLst/>
          </a:prstGeom>
        </p:spPr>
      </p:pic>
      <p:pic>
        <p:nvPicPr>
          <p:cNvPr id="9" name="Picture 8"/>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11108" y="6207289"/>
            <a:ext cx="4130112" cy="201121"/>
          </a:xfrm>
          <a:prstGeom prst="rect">
            <a:avLst/>
          </a:prstGeom>
        </p:spPr>
      </p:pic>
      <p:pic>
        <p:nvPicPr>
          <p:cNvPr id="10" name="Picture 2" descr="S:\StudioJobs\Clients\Presentations\Accenture\Kathy Hays - 16-2472 - AA - AI template update\Working Files\Illustrator\Acc Analytics RGB White-02.png"/>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8272975" y="6061258"/>
            <a:ext cx="3407918" cy="6094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hasCustomPrompt="1"/>
          </p:nvPr>
        </p:nvSpPr>
        <p:spPr>
          <a:xfrm>
            <a:off x="2313321" y="2165078"/>
            <a:ext cx="7559014" cy="1514261"/>
          </a:xfrm>
          <a:prstGeom prst="rect">
            <a:avLst/>
          </a:prstGeom>
        </p:spPr>
        <p:txBody>
          <a:bodyPr wrap="square" lIns="0" tIns="0" anchor="b" anchorCtr="0">
            <a:spAutoFit/>
          </a:bodyPr>
          <a:lstStyle>
            <a:lvl1pPr algn="ctr">
              <a:lnSpc>
                <a:spcPct val="90000"/>
              </a:lnSpc>
              <a:defRPr sz="5399" b="1" cap="all" spc="0" baseline="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r>
              <a:rPr lang="en-US"/>
              <a:t>title 54pt MIN 48PT</a:t>
            </a:r>
            <a:br>
              <a:rPr lang="en-US"/>
            </a:br>
            <a:r>
              <a:rPr lang="en-US"/>
              <a:t>maximum 2 lines</a:t>
            </a:r>
            <a:endParaRPr lang="en-GB"/>
          </a:p>
        </p:txBody>
      </p:sp>
      <p:sp>
        <p:nvSpPr>
          <p:cNvPr id="4" name="Text Placeholder 3"/>
          <p:cNvSpPr>
            <a:spLocks noGrp="1"/>
          </p:cNvSpPr>
          <p:nvPr>
            <p:ph type="body" sz="quarter" idx="10" hasCustomPrompt="1"/>
          </p:nvPr>
        </p:nvSpPr>
        <p:spPr>
          <a:xfrm>
            <a:off x="2313321" y="4094092"/>
            <a:ext cx="7559014" cy="387708"/>
          </a:xfrm>
        </p:spPr>
        <p:txBody>
          <a:bodyPr>
            <a:spAutoFit/>
          </a:bodyPr>
          <a:lstStyle>
            <a:lvl1pPr algn="ctr">
              <a:lnSpc>
                <a:spcPct val="90000"/>
              </a:lnSpc>
              <a:spcBef>
                <a:spcPts val="0"/>
              </a:spcBef>
              <a:defRPr sz="2799" cap="all" baseline="0">
                <a:solidFill>
                  <a:schemeClr val="bg1"/>
                </a:solidFill>
              </a:defRPr>
            </a:lvl1pPr>
            <a:lvl2pPr algn="ctr">
              <a:defRPr>
                <a:solidFill>
                  <a:schemeClr val="bg1"/>
                </a:solidFill>
              </a:defRPr>
            </a:lvl2pPr>
            <a:lvl3pPr algn="ctr">
              <a:defRPr>
                <a:solidFill>
                  <a:schemeClr val="bg1"/>
                </a:solidFill>
              </a:defRPr>
            </a:lvl3pPr>
            <a:lvl4pPr algn="ctr">
              <a:defRPr>
                <a:solidFill>
                  <a:schemeClr val="bg1"/>
                </a:solidFill>
              </a:defRPr>
            </a:lvl4pPr>
            <a:lvl5pPr algn="ctr">
              <a:defRPr>
                <a:solidFill>
                  <a:schemeClr val="bg1"/>
                </a:solidFill>
              </a:defRPr>
            </a:lvl5pPr>
          </a:lstStyle>
          <a:p>
            <a:r>
              <a:rPr lang="en-US"/>
              <a:t>SUB-TITLE 28PT MINIMUM 24PT</a:t>
            </a:r>
          </a:p>
        </p:txBody>
      </p:sp>
    </p:spTree>
    <p:extLst>
      <p:ext uri="{BB962C8B-B14F-4D97-AF65-F5344CB8AC3E}">
        <p14:creationId xmlns:p14="http://schemas.microsoft.com/office/powerpoint/2010/main" val="1326357803"/>
      </p:ext>
    </p:extLst>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8_Title&amp;Subtitle_White_SBlueSub">
    <p:bg>
      <p:bgPr>
        <a:solidFill>
          <a:schemeClr val="bg1"/>
        </a:solidFill>
        <a:effectLst/>
      </p:bgPr>
    </p:bg>
    <p:spTree>
      <p:nvGrpSpPr>
        <p:cNvPr id="1" name=""/>
        <p:cNvGrpSpPr/>
        <p:nvPr/>
      </p:nvGrpSpPr>
      <p:grpSpPr>
        <a:xfrm>
          <a:off x="0" y="0"/>
          <a:ext cx="0" cy="0"/>
          <a:chOff x="0" y="0"/>
          <a:chExt cx="0" cy="0"/>
        </a:xfrm>
      </p:grpSpPr>
      <p:sp>
        <p:nvSpPr>
          <p:cNvPr id="11" name="Footer Placeholder 2"/>
          <p:cNvSpPr>
            <a:spLocks noGrp="1"/>
          </p:cNvSpPr>
          <p:nvPr>
            <p:ph type="ftr" sz="quarter" idx="31"/>
          </p:nvPr>
        </p:nvSpPr>
        <p:spPr>
          <a:xfrm>
            <a:off x="7491893" y="6537399"/>
            <a:ext cx="4139799" cy="161962"/>
          </a:xfrm>
        </p:spPr>
        <p:txBody>
          <a:bodyPr/>
          <a:lstStyle>
            <a:lvl1pPr>
              <a:defRPr>
                <a:solidFill>
                  <a:schemeClr val="tx1">
                    <a:alpha val="50000"/>
                  </a:schemeClr>
                </a:solidFill>
              </a:defRPr>
            </a:lvl1pPr>
          </a:lstStyle>
          <a:p>
            <a:r>
              <a:rPr lang="en-US">
                <a:solidFill>
                  <a:srgbClr val="666666"/>
                </a:solidFill>
              </a:rPr>
              <a:t>Copyright © 2016 Accenture  All rights reserved.</a:t>
            </a:r>
          </a:p>
        </p:txBody>
      </p:sp>
      <p:sp>
        <p:nvSpPr>
          <p:cNvPr id="12" name="Slide Number Placeholder 3"/>
          <p:cNvSpPr>
            <a:spLocks noGrp="1"/>
          </p:cNvSpPr>
          <p:nvPr>
            <p:ph type="sldNum" sz="quarter" idx="32"/>
          </p:nvPr>
        </p:nvSpPr>
        <p:spPr>
          <a:xfrm flipH="1">
            <a:off x="11610950" y="6537400"/>
            <a:ext cx="215972" cy="161888"/>
          </a:xfrm>
        </p:spPr>
        <p:txBody>
          <a:bodyPr/>
          <a:lstStyle>
            <a:lvl1pPr>
              <a:defRPr>
                <a:solidFill>
                  <a:schemeClr val="tx1">
                    <a:alpha val="50000"/>
                  </a:schemeClr>
                </a:solidFill>
              </a:defRPr>
            </a:lvl1pPr>
          </a:lstStyle>
          <a:p>
            <a:pPr>
              <a:defRPr/>
            </a:pPr>
            <a:fld id="{90CBDC3A-D49F-4631-A8C7-55D59B33E5FA}" type="slidenum">
              <a:rPr lang="en-US" smtClean="0">
                <a:solidFill>
                  <a:srgbClr val="666666"/>
                </a:solidFill>
              </a:rPr>
              <a:pPr>
                <a:defRPr/>
              </a:pPr>
              <a:t>‹#›</a:t>
            </a:fld>
            <a:endParaRPr lang="en-US">
              <a:solidFill>
                <a:srgbClr val="666666"/>
              </a:solidFill>
            </a:endParaRPr>
          </a:p>
        </p:txBody>
      </p:sp>
      <p:sp>
        <p:nvSpPr>
          <p:cNvPr id="9" name="Title 1"/>
          <p:cNvSpPr>
            <a:spLocks noGrp="1"/>
          </p:cNvSpPr>
          <p:nvPr>
            <p:ph type="title" hasCustomPrompt="1"/>
          </p:nvPr>
        </p:nvSpPr>
        <p:spPr>
          <a:xfrm>
            <a:off x="355556" y="554272"/>
            <a:ext cx="11468904" cy="543475"/>
          </a:xfrm>
        </p:spPr>
        <p:txBody>
          <a:bodyPr/>
          <a:lstStyle>
            <a:lvl1pPr algn="ctr">
              <a:defRPr>
                <a:solidFill>
                  <a:schemeClr val="tx1"/>
                </a:solidFill>
              </a:defRPr>
            </a:lvl1pPr>
          </a:lstStyle>
          <a:p>
            <a:r>
              <a:rPr lang="en-US"/>
              <a:t>INSERT MAIN TITLE AT 36PT MIN 30PT</a:t>
            </a:r>
            <a:endParaRPr lang="en-AU"/>
          </a:p>
        </p:txBody>
      </p:sp>
      <p:sp>
        <p:nvSpPr>
          <p:cNvPr id="10" name="Text Placeholder 4"/>
          <p:cNvSpPr>
            <a:spLocks noGrp="1"/>
          </p:cNvSpPr>
          <p:nvPr>
            <p:ph type="body" sz="quarter" idx="12" hasCustomPrompt="1"/>
          </p:nvPr>
        </p:nvSpPr>
        <p:spPr>
          <a:xfrm>
            <a:off x="355556" y="1098295"/>
            <a:ext cx="11468904" cy="407894"/>
          </a:xfrm>
        </p:spPr>
        <p:txBody>
          <a:bodyPr/>
          <a:lstStyle>
            <a:lvl1pPr algn="ctr">
              <a:lnSpc>
                <a:spcPct val="100000"/>
              </a:lnSpc>
              <a:spcBef>
                <a:spcPts val="0"/>
              </a:spcBef>
              <a:defRPr sz="2400">
                <a:solidFill>
                  <a:schemeClr val="accent5"/>
                </a:solidFill>
              </a:defRPr>
            </a:lvl1pPr>
          </a:lstStyle>
          <a:p>
            <a:r>
              <a:rPr lang="en-US"/>
              <a:t>Insert sub-title here at 24pt, min 20pt</a:t>
            </a:r>
          </a:p>
        </p:txBody>
      </p:sp>
      <p:sp>
        <p:nvSpPr>
          <p:cNvPr id="7" name="Text Placeholder 4"/>
          <p:cNvSpPr>
            <a:spLocks noGrp="1"/>
          </p:cNvSpPr>
          <p:nvPr>
            <p:ph type="body" sz="quarter" idx="33" hasCustomPrompt="1"/>
          </p:nvPr>
        </p:nvSpPr>
        <p:spPr>
          <a:xfrm>
            <a:off x="355556" y="6334007"/>
            <a:ext cx="1927215" cy="331528"/>
          </a:xfrm>
          <a:ln>
            <a:solidFill>
              <a:schemeClr val="tx1"/>
            </a:solidFill>
          </a:ln>
        </p:spPr>
        <p:txBody>
          <a:bodyPr wrap="none" lIns="143987" tIns="71994" rIns="143987" bIns="71994" anchor="ctr">
            <a:spAutoFit/>
          </a:bodyPr>
          <a:lstStyle>
            <a:lvl1pPr>
              <a:spcBef>
                <a:spcPts val="0"/>
              </a:spcBef>
              <a:defRPr sz="110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Insert Key Point if Needed</a:t>
            </a:r>
            <a:endParaRPr lang="en-AU"/>
          </a:p>
        </p:txBody>
      </p:sp>
    </p:spTree>
    <p:extLst>
      <p:ext uri="{BB962C8B-B14F-4D97-AF65-F5344CB8AC3E}">
        <p14:creationId xmlns:p14="http://schemas.microsoft.com/office/powerpoint/2010/main" val="977785462"/>
      </p:ext>
    </p:extLst>
  </p:cSld>
  <p:clrMapOvr>
    <a:overrideClrMapping bg1="lt1" tx1="dk1" bg2="lt2" tx2="dk2" accent1="accent1" accent2="accent2" accent3="accent3" accent4="accent4" accent5="accent5" accent6="accent6" hlink="hlink" folHlink="folHlink"/>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9_Title_White">
    <p:bg>
      <p:bgPr>
        <a:solidFill>
          <a:schemeClr val="bg1"/>
        </a:solidFill>
        <a:effectLst/>
      </p:bgPr>
    </p:bg>
    <p:spTree>
      <p:nvGrpSpPr>
        <p:cNvPr id="1" name=""/>
        <p:cNvGrpSpPr/>
        <p:nvPr/>
      </p:nvGrpSpPr>
      <p:grpSpPr>
        <a:xfrm>
          <a:off x="0" y="0"/>
          <a:ext cx="0" cy="0"/>
          <a:chOff x="0" y="0"/>
          <a:chExt cx="0" cy="0"/>
        </a:xfrm>
      </p:grpSpPr>
      <p:sp>
        <p:nvSpPr>
          <p:cNvPr id="6" name="Footer Placeholder 2"/>
          <p:cNvSpPr>
            <a:spLocks noGrp="1"/>
          </p:cNvSpPr>
          <p:nvPr>
            <p:ph type="ftr" sz="quarter" idx="31"/>
          </p:nvPr>
        </p:nvSpPr>
        <p:spPr>
          <a:xfrm>
            <a:off x="7491893" y="6537399"/>
            <a:ext cx="4139799" cy="161962"/>
          </a:xfrm>
        </p:spPr>
        <p:txBody>
          <a:bodyPr/>
          <a:lstStyle>
            <a:lvl1pPr>
              <a:defRPr>
                <a:solidFill>
                  <a:schemeClr val="tx1">
                    <a:alpha val="50000"/>
                  </a:schemeClr>
                </a:solidFill>
              </a:defRPr>
            </a:lvl1pPr>
          </a:lstStyle>
          <a:p>
            <a:r>
              <a:rPr lang="en-US">
                <a:solidFill>
                  <a:srgbClr val="666666"/>
                </a:solidFill>
              </a:rPr>
              <a:t>Copyright © 2016 Accenture  All rights reserved.</a:t>
            </a:r>
          </a:p>
        </p:txBody>
      </p:sp>
      <p:sp>
        <p:nvSpPr>
          <p:cNvPr id="7" name="Slide Number Placeholder 3"/>
          <p:cNvSpPr>
            <a:spLocks noGrp="1"/>
          </p:cNvSpPr>
          <p:nvPr>
            <p:ph type="sldNum" sz="quarter" idx="32"/>
          </p:nvPr>
        </p:nvSpPr>
        <p:spPr>
          <a:xfrm flipH="1">
            <a:off x="11610950" y="6537400"/>
            <a:ext cx="215972" cy="161888"/>
          </a:xfrm>
        </p:spPr>
        <p:txBody>
          <a:bodyPr/>
          <a:lstStyle>
            <a:lvl1pPr>
              <a:defRPr>
                <a:solidFill>
                  <a:schemeClr val="tx1">
                    <a:alpha val="50000"/>
                  </a:schemeClr>
                </a:solidFill>
              </a:defRPr>
            </a:lvl1pPr>
          </a:lstStyle>
          <a:p>
            <a:pPr>
              <a:defRPr/>
            </a:pPr>
            <a:fld id="{90CBDC3A-D49F-4631-A8C7-55D59B33E5FA}" type="slidenum">
              <a:rPr lang="en-US" smtClean="0">
                <a:solidFill>
                  <a:srgbClr val="666666"/>
                </a:solidFill>
              </a:rPr>
              <a:pPr>
                <a:defRPr/>
              </a:pPr>
              <a:t>‹#›</a:t>
            </a:fld>
            <a:endParaRPr lang="en-US">
              <a:solidFill>
                <a:srgbClr val="666666"/>
              </a:solidFill>
            </a:endParaRPr>
          </a:p>
        </p:txBody>
      </p:sp>
      <p:sp>
        <p:nvSpPr>
          <p:cNvPr id="10" name="Title 1"/>
          <p:cNvSpPr>
            <a:spLocks noGrp="1"/>
          </p:cNvSpPr>
          <p:nvPr>
            <p:ph type="title" hasCustomPrompt="1"/>
          </p:nvPr>
        </p:nvSpPr>
        <p:spPr>
          <a:xfrm>
            <a:off x="355556" y="554272"/>
            <a:ext cx="11468904" cy="543475"/>
          </a:xfrm>
        </p:spPr>
        <p:txBody>
          <a:bodyPr/>
          <a:lstStyle>
            <a:lvl1pPr algn="ctr">
              <a:defRPr>
                <a:solidFill>
                  <a:schemeClr val="tx1"/>
                </a:solidFill>
              </a:defRPr>
            </a:lvl1pPr>
          </a:lstStyle>
          <a:p>
            <a:r>
              <a:rPr lang="en-US"/>
              <a:t>INSERT MAIN TITLE AT 36PT MIN 30PT</a:t>
            </a:r>
            <a:endParaRPr lang="en-AU"/>
          </a:p>
        </p:txBody>
      </p:sp>
      <p:sp>
        <p:nvSpPr>
          <p:cNvPr id="8" name="Text Placeholder 4"/>
          <p:cNvSpPr>
            <a:spLocks noGrp="1"/>
          </p:cNvSpPr>
          <p:nvPr>
            <p:ph type="body" sz="quarter" idx="33" hasCustomPrompt="1"/>
          </p:nvPr>
        </p:nvSpPr>
        <p:spPr>
          <a:xfrm>
            <a:off x="355556" y="6334007"/>
            <a:ext cx="1927215" cy="331528"/>
          </a:xfrm>
          <a:ln>
            <a:solidFill>
              <a:schemeClr val="tx1"/>
            </a:solidFill>
          </a:ln>
        </p:spPr>
        <p:txBody>
          <a:bodyPr wrap="none" lIns="143987" tIns="71994" rIns="143987" bIns="71994" anchor="ctr">
            <a:spAutoFit/>
          </a:bodyPr>
          <a:lstStyle>
            <a:lvl1pPr>
              <a:spcBef>
                <a:spcPts val="0"/>
              </a:spcBef>
              <a:defRPr sz="110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Insert Key Point if Needed</a:t>
            </a:r>
            <a:endParaRPr lang="en-AU"/>
          </a:p>
        </p:txBody>
      </p:sp>
    </p:spTree>
    <p:extLst>
      <p:ext uri="{BB962C8B-B14F-4D97-AF65-F5344CB8AC3E}">
        <p14:creationId xmlns:p14="http://schemas.microsoft.com/office/powerpoint/2010/main" val="2177140585"/>
      </p:ext>
    </p:extLst>
  </p:cSld>
  <p:clrMapOvr>
    <a:overrideClrMapping bg1="lt1" tx1="dk1" bg2="lt2" tx2="dk2" accent1="accent1" accent2="accent2" accent3="accent3" accent4="accent4" accent5="accent5" accent6="accent6" hlink="hlink" folHlink="folHlink"/>
  </p:clrMapOvr>
  <p:hf hdr="0" dt="0"/>
</p:sldLayout>
</file>

<file path=ppt/slideMasters/_rels/slideMaster1.xml.rels><?xml version="1.0" encoding="UTF-8" standalone="yes"?>
<Relationships xmlns="http://schemas.openxmlformats.org/package/2006/relationships"><Relationship Id="rId8" Type="http://schemas.openxmlformats.org/officeDocument/2006/relationships/vmlDrawing" Target="../drawings/vmlDrawing1.vml"/><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oleObject" Target="../embeddings/oleObject1.bin"/><Relationship Id="rId4" Type="http://schemas.openxmlformats.org/officeDocument/2006/relationships/slideLayout" Target="../slideLayouts/slideLayout4.xml"/><Relationship Id="rId9"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4"/>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55553" y="1283994"/>
            <a:ext cx="11468106" cy="4948679"/>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2" name="Title Placeholder 1"/>
          <p:cNvSpPr>
            <a:spLocks noGrp="1"/>
          </p:cNvSpPr>
          <p:nvPr>
            <p:ph type="title"/>
          </p:nvPr>
        </p:nvSpPr>
        <p:spPr>
          <a:xfrm>
            <a:off x="355553" y="554272"/>
            <a:ext cx="11468106" cy="543475"/>
          </a:xfrm>
          <a:prstGeom prst="rect">
            <a:avLst/>
          </a:prstGeom>
        </p:spPr>
        <p:txBody>
          <a:bodyPr vert="horz" lIns="0" tIns="60944" rIns="0" bIns="0" rtlCol="0" anchor="t" anchorCtr="0">
            <a:noAutofit/>
          </a:bodyPr>
          <a:lstStyle/>
          <a:p>
            <a:pPr lvl="0"/>
            <a:r>
              <a:rPr lang="en-US"/>
              <a:t>INSERT MAIN TITLE AT 36PT MIN 30PT</a:t>
            </a:r>
            <a:endParaRPr lang="en-AU"/>
          </a:p>
        </p:txBody>
      </p:sp>
      <p:sp>
        <p:nvSpPr>
          <p:cNvPr id="6" name="Slide Number Placeholder 4"/>
          <p:cNvSpPr>
            <a:spLocks noGrp="1"/>
          </p:cNvSpPr>
          <p:nvPr>
            <p:ph type="sldNum" sz="quarter" idx="4"/>
          </p:nvPr>
        </p:nvSpPr>
        <p:spPr>
          <a:xfrm flipH="1">
            <a:off x="11610950" y="6537400"/>
            <a:ext cx="215972" cy="161888"/>
          </a:xfrm>
          <a:prstGeom prst="rect">
            <a:avLst/>
          </a:prstGeom>
        </p:spPr>
        <p:txBody>
          <a:bodyPr vert="horz" wrap="square" lIns="0" tIns="60944" rIns="0" bIns="60944" numCol="1" anchor="ctr" anchorCtr="0" compatLnSpc="1">
            <a:prstTxWarp prst="textNoShape">
              <a:avLst/>
            </a:prstTxWarp>
            <a:noAutofit/>
          </a:bodyPr>
          <a:lstStyle>
            <a:lvl1pPr algn="r">
              <a:defRPr sz="800">
                <a:solidFill>
                  <a:schemeClr val="bg1">
                    <a:alpha val="50000"/>
                  </a:schemeClr>
                </a:solidFill>
                <a:latin typeface="+mn-lt"/>
                <a:ea typeface="Roboto Light" panose="02000000000000000000" pitchFamily="2" charset="0"/>
                <a:cs typeface="Gotham Medium" pitchFamily="2" charset="0"/>
              </a:defRPr>
            </a:lvl1pPr>
          </a:lstStyle>
          <a:p>
            <a:pPr>
              <a:defRPr/>
            </a:pPr>
            <a:fld id="{90CBDC3A-D49F-4631-A8C7-55D59B33E5FA}" type="slidenum">
              <a:rPr lang="en-US" smtClean="0"/>
              <a:pPr>
                <a:defRPr/>
              </a:pPr>
              <a:t>‹#›</a:t>
            </a:fld>
            <a:endParaRPr lang="en-US"/>
          </a:p>
        </p:txBody>
      </p:sp>
      <p:sp>
        <p:nvSpPr>
          <p:cNvPr id="7" name="Footer Placeholder 3"/>
          <p:cNvSpPr>
            <a:spLocks noGrp="1"/>
          </p:cNvSpPr>
          <p:nvPr>
            <p:ph type="ftr" sz="quarter" idx="3"/>
          </p:nvPr>
        </p:nvSpPr>
        <p:spPr>
          <a:xfrm>
            <a:off x="7491893" y="6537399"/>
            <a:ext cx="4139799" cy="161962"/>
          </a:xfrm>
          <a:prstGeom prst="rect">
            <a:avLst/>
          </a:prstGeom>
        </p:spPr>
        <p:txBody>
          <a:bodyPr vert="horz" wrap="square" lIns="0" tIns="60944" rIns="0" bIns="60944" numCol="1" anchor="ctr" anchorCtr="0" compatLnSpc="1">
            <a:prstTxWarp prst="textNoShape">
              <a:avLst/>
            </a:prstTxWarp>
            <a:noAutofit/>
          </a:bodyPr>
          <a:lstStyle>
            <a:lvl1pPr algn="r">
              <a:defRPr lang="en-US" sz="800">
                <a:solidFill>
                  <a:schemeClr val="bg1">
                    <a:alpha val="50000"/>
                  </a:schemeClr>
                </a:solidFill>
                <a:latin typeface="+mn-lt"/>
                <a:ea typeface="Roboto Light" panose="02000000000000000000" pitchFamily="2" charset="0"/>
                <a:cs typeface="Gotham Medium" pitchFamily="2" charset="0"/>
              </a:defRPr>
            </a:lvl1pPr>
          </a:lstStyle>
          <a:p>
            <a:r>
              <a:rPr lang="en-US"/>
              <a:t>Copyright © 2016 Accenture  All rights reserved.</a:t>
            </a:r>
            <a:endParaRPr lang="en-AU"/>
          </a:p>
        </p:txBody>
      </p:sp>
      <p:graphicFrame>
        <p:nvGraphicFramePr>
          <p:cNvPr id="8" name="Object 7" hidden="1"/>
          <p:cNvGraphicFramePr>
            <a:graphicFrameLocks noChangeAspect="1"/>
          </p:cNvGraphicFramePr>
          <p:nvPr userDrawn="1">
            <p:custDataLst>
              <p:tags r:id="rId9"/>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045" name="think-cell Slide" r:id="rId10" imgW="270" imgH="270" progId="TCLayout.ActiveDocument.1">
                  <p:embed/>
                </p:oleObj>
              </mc:Choice>
              <mc:Fallback>
                <p:oleObj name="think-cell Slide" r:id="rId10" imgW="270" imgH="270" progId="TCLayout.ActiveDocument.1">
                  <p:embed/>
                  <p:pic>
                    <p:nvPicPr>
                      <p:cNvPr id="8" name="Object 7" hidden="1"/>
                      <p:cNvPicPr/>
                      <p:nvPr/>
                    </p:nvPicPr>
                    <p:blipFill>
                      <a:blip r:embed="rId11"/>
                      <a:stretch>
                        <a:fillRect/>
                      </a:stretch>
                    </p:blipFill>
                    <p:spPr>
                      <a:xfrm>
                        <a:off x="1588" y="1588"/>
                        <a:ext cx="1587" cy="1587"/>
                      </a:xfrm>
                      <a:prstGeom prst="rect">
                        <a:avLst/>
                      </a:prstGeom>
                    </p:spPr>
                  </p:pic>
                </p:oleObj>
              </mc:Fallback>
            </mc:AlternateContent>
          </a:graphicData>
        </a:graphic>
      </p:graphicFrame>
    </p:spTree>
    <p:extLst>
      <p:ext uri="{BB962C8B-B14F-4D97-AF65-F5344CB8AC3E}">
        <p14:creationId xmlns:p14="http://schemas.microsoft.com/office/powerpoint/2010/main" val="3576929964"/>
      </p:ext>
    </p:extLst>
  </p:cSld>
  <p:clrMap bg1="lt1" tx1="dk1" bg2="lt2" tx2="dk2" accent1="accent1" accent2="accent2" accent3="accent3" accent4="accent4" accent5="accent5" accent6="accent6" hlink="hlink" folHlink="folHlink"/>
  <p:sldLayoutIdLst>
    <p:sldLayoutId id="2147484534" r:id="rId1"/>
    <p:sldLayoutId id="2147484535" r:id="rId2"/>
    <p:sldLayoutId id="2147484536" r:id="rId3"/>
    <p:sldLayoutId id="2147484537" r:id="rId4"/>
    <p:sldLayoutId id="2147484594" r:id="rId5"/>
    <p:sldLayoutId id="2147484599" r:id="rId6"/>
  </p:sldLayoutIdLst>
  <p:hf hdr="0" dt="0"/>
  <p:txStyles>
    <p:titleStyle>
      <a:lvl1pPr algn="ctr" rtl="0" eaLnBrk="1" fontAlgn="base" hangingPunct="1">
        <a:lnSpc>
          <a:spcPct val="80000"/>
        </a:lnSpc>
        <a:spcBef>
          <a:spcPct val="0"/>
        </a:spcBef>
        <a:spcAft>
          <a:spcPct val="0"/>
        </a:spcAft>
        <a:buFont typeface="Arial" charset="0"/>
        <a:defRPr lang="en-AU" sz="3599" kern="1200" cap="all" spc="0" baseline="0" dirty="0" smtClean="0">
          <a:solidFill>
            <a:schemeClr val="bg1"/>
          </a:solidFill>
          <a:latin typeface="Arial Black" panose="020B0A04020102020204" pitchFamily="34" charset="0"/>
          <a:ea typeface="Roboto Black" panose="02000000000000000000" pitchFamily="2" charset="0"/>
          <a:cs typeface="Arial" panose="020B0604020202020204" pitchFamily="34" charset="0"/>
        </a:defRPr>
      </a:lvl1pPr>
      <a:lvl2pPr algn="l" rtl="0" eaLnBrk="1" fontAlgn="base" hangingPunct="1">
        <a:lnSpc>
          <a:spcPts val="3465"/>
        </a:lnSpc>
        <a:spcBef>
          <a:spcPct val="0"/>
        </a:spcBef>
        <a:spcAft>
          <a:spcPct val="0"/>
        </a:spcAft>
        <a:buFont typeface="Arial" charset="0"/>
        <a:defRPr sz="3199">
          <a:solidFill>
            <a:schemeClr val="tx1"/>
          </a:solidFill>
          <a:latin typeface="Arial" pitchFamily="-105" charset="-52"/>
          <a:ea typeface="Arial" pitchFamily="-105" charset="-52"/>
          <a:cs typeface="Arial" pitchFamily="-105" charset="-52"/>
        </a:defRPr>
      </a:lvl2pPr>
      <a:lvl3pPr algn="l" rtl="0" eaLnBrk="1" fontAlgn="base" hangingPunct="1">
        <a:lnSpc>
          <a:spcPts val="3465"/>
        </a:lnSpc>
        <a:spcBef>
          <a:spcPct val="0"/>
        </a:spcBef>
        <a:spcAft>
          <a:spcPct val="0"/>
        </a:spcAft>
        <a:buFont typeface="Arial" charset="0"/>
        <a:defRPr sz="3199">
          <a:solidFill>
            <a:schemeClr val="tx1"/>
          </a:solidFill>
          <a:latin typeface="Arial" pitchFamily="-105" charset="-52"/>
          <a:ea typeface="Arial" pitchFamily="-105" charset="-52"/>
          <a:cs typeface="Arial" pitchFamily="-105" charset="-52"/>
        </a:defRPr>
      </a:lvl3pPr>
      <a:lvl4pPr algn="l" rtl="0" eaLnBrk="1" fontAlgn="base" hangingPunct="1">
        <a:lnSpc>
          <a:spcPts val="3465"/>
        </a:lnSpc>
        <a:spcBef>
          <a:spcPct val="0"/>
        </a:spcBef>
        <a:spcAft>
          <a:spcPct val="0"/>
        </a:spcAft>
        <a:buFont typeface="Arial" charset="0"/>
        <a:defRPr sz="3199">
          <a:solidFill>
            <a:schemeClr val="tx1"/>
          </a:solidFill>
          <a:latin typeface="Arial" pitchFamily="-105" charset="-52"/>
          <a:ea typeface="Arial" pitchFamily="-105" charset="-52"/>
          <a:cs typeface="Arial" pitchFamily="-105" charset="-52"/>
        </a:defRPr>
      </a:lvl4pPr>
      <a:lvl5pPr algn="l" rtl="0" eaLnBrk="1" fontAlgn="base" hangingPunct="1">
        <a:lnSpc>
          <a:spcPts val="3465"/>
        </a:lnSpc>
        <a:spcBef>
          <a:spcPct val="0"/>
        </a:spcBef>
        <a:spcAft>
          <a:spcPct val="0"/>
        </a:spcAft>
        <a:buFont typeface="Arial" charset="0"/>
        <a:defRPr sz="3199">
          <a:solidFill>
            <a:schemeClr val="tx1"/>
          </a:solidFill>
          <a:latin typeface="Arial" pitchFamily="-105" charset="-52"/>
          <a:ea typeface="Arial" pitchFamily="-105" charset="-52"/>
          <a:cs typeface="Arial" pitchFamily="-105" charset="-52"/>
        </a:defRPr>
      </a:lvl5pPr>
      <a:lvl6pPr marL="609321" algn="l" rtl="0" eaLnBrk="1" fontAlgn="base" hangingPunct="1">
        <a:spcBef>
          <a:spcPct val="0"/>
        </a:spcBef>
        <a:spcAft>
          <a:spcPct val="0"/>
        </a:spcAft>
        <a:buFont typeface="Arial" pitchFamily="-105" charset="-52"/>
        <a:defRPr sz="3499">
          <a:solidFill>
            <a:schemeClr val="tx1"/>
          </a:solidFill>
          <a:latin typeface="Arial" pitchFamily="-105" charset="-52"/>
          <a:ea typeface="Arial" pitchFamily="-105" charset="-52"/>
          <a:cs typeface="Arial" pitchFamily="-105" charset="-52"/>
        </a:defRPr>
      </a:lvl6pPr>
      <a:lvl7pPr marL="1218641" algn="l" rtl="0" eaLnBrk="1" fontAlgn="base" hangingPunct="1">
        <a:spcBef>
          <a:spcPct val="0"/>
        </a:spcBef>
        <a:spcAft>
          <a:spcPct val="0"/>
        </a:spcAft>
        <a:buFont typeface="Arial" pitchFamily="-105" charset="-52"/>
        <a:defRPr sz="3499">
          <a:solidFill>
            <a:schemeClr val="tx1"/>
          </a:solidFill>
          <a:latin typeface="Arial" pitchFamily="-105" charset="-52"/>
          <a:ea typeface="Arial" pitchFamily="-105" charset="-52"/>
          <a:cs typeface="Arial" pitchFamily="-105" charset="-52"/>
        </a:defRPr>
      </a:lvl7pPr>
      <a:lvl8pPr marL="1827962" algn="l" rtl="0" eaLnBrk="1" fontAlgn="base" hangingPunct="1">
        <a:spcBef>
          <a:spcPct val="0"/>
        </a:spcBef>
        <a:spcAft>
          <a:spcPct val="0"/>
        </a:spcAft>
        <a:buFont typeface="Arial" pitchFamily="-105" charset="-52"/>
        <a:defRPr sz="3499">
          <a:solidFill>
            <a:schemeClr val="tx1"/>
          </a:solidFill>
          <a:latin typeface="Arial" pitchFamily="-105" charset="-52"/>
          <a:ea typeface="Arial" pitchFamily="-105" charset="-52"/>
          <a:cs typeface="Arial" pitchFamily="-105" charset="-52"/>
        </a:defRPr>
      </a:lvl8pPr>
      <a:lvl9pPr marL="2437283" algn="l" rtl="0" eaLnBrk="1" fontAlgn="base" hangingPunct="1">
        <a:spcBef>
          <a:spcPct val="0"/>
        </a:spcBef>
        <a:spcAft>
          <a:spcPct val="0"/>
        </a:spcAft>
        <a:buFont typeface="Arial" pitchFamily="-105" charset="-52"/>
        <a:defRPr sz="3499">
          <a:solidFill>
            <a:schemeClr val="tx1"/>
          </a:solidFill>
          <a:latin typeface="Arial" pitchFamily="-105" charset="-52"/>
          <a:ea typeface="Arial" pitchFamily="-105" charset="-52"/>
          <a:cs typeface="Arial" pitchFamily="-105" charset="-52"/>
        </a:defRPr>
      </a:lvl9pPr>
    </p:titleStyle>
    <p:bodyStyle>
      <a:lvl1pPr marL="0" indent="0" algn="l" rtl="0" eaLnBrk="1" fontAlgn="base" hangingPunct="1">
        <a:lnSpc>
          <a:spcPct val="110000"/>
        </a:lnSpc>
        <a:spcBef>
          <a:spcPts val="1200"/>
        </a:spcBef>
        <a:spcAft>
          <a:spcPct val="0"/>
        </a:spcAft>
        <a:buFont typeface="Arial" pitchFamily="34" charset="0"/>
        <a:buNone/>
        <a:defRPr sz="1800" kern="1200">
          <a:solidFill>
            <a:schemeClr val="bg1"/>
          </a:solidFill>
          <a:latin typeface="Arial" panose="020B0604020202020204" pitchFamily="34" charset="0"/>
          <a:ea typeface="Roboto" panose="02000000000000000000" pitchFamily="2" charset="0"/>
          <a:cs typeface="Arial" panose="020B0604020202020204" pitchFamily="34" charset="0"/>
        </a:defRPr>
      </a:lvl1pPr>
      <a:lvl2pPr marL="215957" indent="-215957" algn="l" rtl="0" eaLnBrk="1" fontAlgn="base" hangingPunct="1">
        <a:lnSpc>
          <a:spcPct val="110000"/>
        </a:lnSpc>
        <a:spcBef>
          <a:spcPts val="800"/>
        </a:spcBef>
        <a:spcAft>
          <a:spcPct val="0"/>
        </a:spcAft>
        <a:buFont typeface="Arial" pitchFamily="34" charset="0"/>
        <a:buChar char="•"/>
        <a:defRPr sz="1800" kern="1200">
          <a:solidFill>
            <a:schemeClr val="bg1"/>
          </a:solidFill>
          <a:latin typeface="Arial" panose="020B0604020202020204" pitchFamily="34" charset="0"/>
          <a:ea typeface="Roboto" panose="02000000000000000000" pitchFamily="2" charset="0"/>
          <a:cs typeface="Arial" panose="020B0604020202020204" pitchFamily="34" charset="0"/>
        </a:defRPr>
      </a:lvl2pPr>
      <a:lvl3pPr marL="431914" indent="-215957" algn="l" rtl="0" eaLnBrk="1" fontAlgn="base" hangingPunct="1">
        <a:lnSpc>
          <a:spcPct val="110000"/>
        </a:lnSpc>
        <a:spcBef>
          <a:spcPts val="800"/>
        </a:spcBef>
        <a:spcAft>
          <a:spcPct val="0"/>
        </a:spcAft>
        <a:buFont typeface="Arial" pitchFamily="34" charset="0"/>
        <a:buChar char="‒"/>
        <a:tabLst/>
        <a:defRPr sz="1800" kern="1200">
          <a:solidFill>
            <a:schemeClr val="bg1"/>
          </a:solidFill>
          <a:latin typeface="Arial" panose="020B0604020202020204" pitchFamily="34" charset="0"/>
          <a:ea typeface="Roboto" panose="02000000000000000000" pitchFamily="2" charset="0"/>
          <a:cs typeface="Arial" panose="020B0604020202020204" pitchFamily="34" charset="0"/>
        </a:defRPr>
      </a:lvl3pPr>
      <a:lvl4pPr marL="611878" indent="-215957" algn="l" rtl="0" eaLnBrk="1" fontAlgn="base" hangingPunct="1">
        <a:lnSpc>
          <a:spcPct val="110000"/>
        </a:lnSpc>
        <a:spcBef>
          <a:spcPts val="800"/>
        </a:spcBef>
        <a:spcAft>
          <a:spcPct val="0"/>
        </a:spcAft>
        <a:buFont typeface="Arial" pitchFamily="34" charset="0"/>
        <a:buChar char="•"/>
        <a:defRPr sz="1800" kern="1200">
          <a:solidFill>
            <a:schemeClr val="bg1"/>
          </a:solidFill>
          <a:latin typeface="Arial" panose="020B0604020202020204" pitchFamily="34" charset="0"/>
          <a:ea typeface="Roboto" panose="02000000000000000000" pitchFamily="2" charset="0"/>
          <a:cs typeface="Arial" panose="020B0604020202020204" pitchFamily="34" charset="0"/>
        </a:defRPr>
      </a:lvl4pPr>
      <a:lvl5pPr marL="863827" indent="-215957" algn="l" rtl="0" eaLnBrk="1" fontAlgn="base" hangingPunct="1">
        <a:lnSpc>
          <a:spcPct val="110000"/>
        </a:lnSpc>
        <a:spcBef>
          <a:spcPts val="800"/>
        </a:spcBef>
        <a:spcAft>
          <a:spcPct val="0"/>
        </a:spcAft>
        <a:buFont typeface="Arial" pitchFamily="34" charset="0"/>
        <a:buChar char="‒"/>
        <a:defRPr sz="1800" kern="1200">
          <a:solidFill>
            <a:schemeClr val="bg1"/>
          </a:solidFill>
          <a:latin typeface="Arial" panose="020B0604020202020204" pitchFamily="34" charset="0"/>
          <a:ea typeface="Roboto" panose="02000000000000000000" pitchFamily="2" charset="0"/>
          <a:cs typeface="Arial" panose="020B0604020202020204" pitchFamily="34" charset="0"/>
        </a:defRPr>
      </a:lvl5pPr>
      <a:lvl6pPr marL="3351263" indent="-304662" algn="l" defTabSz="1218641" rtl="0" eaLnBrk="1" latinLnBrk="0" hangingPunct="1">
        <a:spcBef>
          <a:spcPct val="20000"/>
        </a:spcBef>
        <a:buFont typeface="Arial" pitchFamily="34" charset="0"/>
        <a:buChar char="•"/>
        <a:defRPr sz="2699" kern="1200">
          <a:solidFill>
            <a:schemeClr val="tx1"/>
          </a:solidFill>
          <a:latin typeface="+mn-lt"/>
          <a:ea typeface="+mn-ea"/>
          <a:cs typeface="+mn-cs"/>
        </a:defRPr>
      </a:lvl6pPr>
      <a:lvl7pPr marL="3960584" indent="-304662" algn="l" defTabSz="1218641" rtl="0" eaLnBrk="1" latinLnBrk="0" hangingPunct="1">
        <a:spcBef>
          <a:spcPct val="20000"/>
        </a:spcBef>
        <a:buFont typeface="Arial" pitchFamily="34" charset="0"/>
        <a:buChar char="•"/>
        <a:defRPr sz="2699" kern="1200">
          <a:solidFill>
            <a:schemeClr val="tx1"/>
          </a:solidFill>
          <a:latin typeface="+mn-lt"/>
          <a:ea typeface="+mn-ea"/>
          <a:cs typeface="+mn-cs"/>
        </a:defRPr>
      </a:lvl7pPr>
      <a:lvl8pPr marL="4569905" indent="-304662" algn="l" defTabSz="1218641" rtl="0" eaLnBrk="1" latinLnBrk="0" hangingPunct="1">
        <a:spcBef>
          <a:spcPct val="20000"/>
        </a:spcBef>
        <a:buFont typeface="Arial" pitchFamily="34" charset="0"/>
        <a:buChar char="•"/>
        <a:defRPr sz="2699" kern="1200">
          <a:solidFill>
            <a:schemeClr val="tx1"/>
          </a:solidFill>
          <a:latin typeface="+mn-lt"/>
          <a:ea typeface="+mn-ea"/>
          <a:cs typeface="+mn-cs"/>
        </a:defRPr>
      </a:lvl8pPr>
      <a:lvl9pPr marL="5179225" indent="-304662" algn="l" defTabSz="1218641" rtl="0" eaLnBrk="1" latinLnBrk="0" hangingPunct="1">
        <a:spcBef>
          <a:spcPct val="20000"/>
        </a:spcBef>
        <a:buFont typeface="Arial" pitchFamily="34" charset="0"/>
        <a:buChar char="•"/>
        <a:defRPr sz="2699" kern="1200">
          <a:solidFill>
            <a:schemeClr val="tx1"/>
          </a:solidFill>
          <a:latin typeface="+mn-lt"/>
          <a:ea typeface="+mn-ea"/>
          <a:cs typeface="+mn-cs"/>
        </a:defRPr>
      </a:lvl9pPr>
    </p:bodyStyle>
    <p:otherStyle>
      <a:defPPr>
        <a:defRPr lang="en-US"/>
      </a:defPPr>
      <a:lvl1pPr marL="0" algn="l" defTabSz="1218641" rtl="0" eaLnBrk="1" latinLnBrk="0" hangingPunct="1">
        <a:defRPr sz="2400" kern="1200">
          <a:solidFill>
            <a:schemeClr val="tx1"/>
          </a:solidFill>
          <a:latin typeface="+mn-lt"/>
          <a:ea typeface="+mn-ea"/>
          <a:cs typeface="+mn-cs"/>
        </a:defRPr>
      </a:lvl1pPr>
      <a:lvl2pPr marL="609321" algn="l" defTabSz="1218641" rtl="0" eaLnBrk="1" latinLnBrk="0" hangingPunct="1">
        <a:defRPr sz="2400" kern="1200">
          <a:solidFill>
            <a:schemeClr val="tx1"/>
          </a:solidFill>
          <a:latin typeface="+mn-lt"/>
          <a:ea typeface="+mn-ea"/>
          <a:cs typeface="+mn-cs"/>
        </a:defRPr>
      </a:lvl2pPr>
      <a:lvl3pPr marL="1218641" algn="l" defTabSz="1218641" rtl="0" eaLnBrk="1" latinLnBrk="0" hangingPunct="1">
        <a:defRPr sz="2400" kern="1200">
          <a:solidFill>
            <a:schemeClr val="tx1"/>
          </a:solidFill>
          <a:latin typeface="+mn-lt"/>
          <a:ea typeface="+mn-ea"/>
          <a:cs typeface="+mn-cs"/>
        </a:defRPr>
      </a:lvl3pPr>
      <a:lvl4pPr marL="1827962" algn="l" defTabSz="1218641" rtl="0" eaLnBrk="1" latinLnBrk="0" hangingPunct="1">
        <a:defRPr sz="2400" kern="1200">
          <a:solidFill>
            <a:schemeClr val="tx1"/>
          </a:solidFill>
          <a:latin typeface="+mn-lt"/>
          <a:ea typeface="+mn-ea"/>
          <a:cs typeface="+mn-cs"/>
        </a:defRPr>
      </a:lvl4pPr>
      <a:lvl5pPr marL="2437283" algn="l" defTabSz="1218641" rtl="0" eaLnBrk="1" latinLnBrk="0" hangingPunct="1">
        <a:defRPr sz="2400" kern="1200">
          <a:solidFill>
            <a:schemeClr val="tx1"/>
          </a:solidFill>
          <a:latin typeface="+mn-lt"/>
          <a:ea typeface="+mn-ea"/>
          <a:cs typeface="+mn-cs"/>
        </a:defRPr>
      </a:lvl5pPr>
      <a:lvl6pPr marL="3046604" algn="l" defTabSz="1218641" rtl="0" eaLnBrk="1" latinLnBrk="0" hangingPunct="1">
        <a:defRPr sz="2400" kern="1200">
          <a:solidFill>
            <a:schemeClr val="tx1"/>
          </a:solidFill>
          <a:latin typeface="+mn-lt"/>
          <a:ea typeface="+mn-ea"/>
          <a:cs typeface="+mn-cs"/>
        </a:defRPr>
      </a:lvl6pPr>
      <a:lvl7pPr marL="3655925" algn="l" defTabSz="1218641" rtl="0" eaLnBrk="1" latinLnBrk="0" hangingPunct="1">
        <a:defRPr sz="2400" kern="1200">
          <a:solidFill>
            <a:schemeClr val="tx1"/>
          </a:solidFill>
          <a:latin typeface="+mn-lt"/>
          <a:ea typeface="+mn-ea"/>
          <a:cs typeface="+mn-cs"/>
        </a:defRPr>
      </a:lvl7pPr>
      <a:lvl8pPr marL="4265244" algn="l" defTabSz="1218641" rtl="0" eaLnBrk="1" latinLnBrk="0" hangingPunct="1">
        <a:defRPr sz="2400" kern="1200">
          <a:solidFill>
            <a:schemeClr val="tx1"/>
          </a:solidFill>
          <a:latin typeface="+mn-lt"/>
          <a:ea typeface="+mn-ea"/>
          <a:cs typeface="+mn-cs"/>
        </a:defRPr>
      </a:lvl8pPr>
      <a:lvl9pPr marL="4874566" algn="l" defTabSz="1218641"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435">
          <p15:clr>
            <a:srgbClr val="F26B43"/>
          </p15:clr>
        </p15:guide>
        <p15:guide id="2" pos="226">
          <p15:clr>
            <a:srgbClr val="F26B43"/>
          </p15:clr>
        </p15:guide>
        <p15:guide id="3" pos="7452">
          <p15:clr>
            <a:srgbClr val="F26B43"/>
          </p15:clr>
        </p15:guide>
        <p15:guide id="4" pos="1278">
          <p15:clr>
            <a:srgbClr val="F26B43"/>
          </p15:clr>
        </p15:guide>
        <p15:guide id="6" pos="2513">
          <p15:clr>
            <a:srgbClr val="F26B43"/>
          </p15:clr>
        </p15:guide>
        <p15:guide id="7" pos="2696">
          <p15:clr>
            <a:srgbClr val="F26B43"/>
          </p15:clr>
        </p15:guide>
        <p15:guide id="8" pos="3929">
          <p15:clr>
            <a:srgbClr val="F26B43"/>
          </p15:clr>
        </p15:guide>
        <p15:guide id="9" pos="3748">
          <p15:clr>
            <a:srgbClr val="F26B43"/>
          </p15:clr>
        </p15:guide>
        <p15:guide id="10" pos="4980">
          <p15:clr>
            <a:srgbClr val="F26B43"/>
          </p15:clr>
        </p15:guide>
        <p15:guide id="11" pos="5162">
          <p15:clr>
            <a:srgbClr val="F26B43"/>
          </p15:clr>
        </p15:guide>
        <p15:guide id="12" pos="6218">
          <p15:clr>
            <a:srgbClr val="F26B43"/>
          </p15:clr>
        </p15:guide>
        <p15:guide id="13" pos="6399">
          <p15:clr>
            <a:srgbClr val="F26B43"/>
          </p15:clr>
        </p15:guide>
        <p15:guide id="14" orient="horz" pos="876">
          <p15:clr>
            <a:srgbClr val="F26B43"/>
          </p15:clr>
        </p15:guide>
        <p15:guide id="15" orient="horz" pos="1118">
          <p15:clr>
            <a:srgbClr val="F26B43"/>
          </p15:clr>
        </p15:guide>
        <p15:guide id="16" orient="horz" pos="3756">
          <p15:clr>
            <a:srgbClr val="F26B43"/>
          </p15:clr>
        </p15:guide>
        <p15:guide id="17" orient="horz" pos="597">
          <p15:clr>
            <a:srgbClr val="F26B43"/>
          </p15:clr>
        </p15:guide>
        <p15:guide id="18" orient="horz" pos="4032">
          <p15:clr>
            <a:srgbClr val="F26B43"/>
          </p15:clr>
        </p15:guide>
        <p15:guide id="19" orient="horz" pos="4199">
          <p15:clr>
            <a:srgbClr val="F26B43"/>
          </p15:clr>
        </p15:guide>
        <p15:guide id="20" orient="horz" pos="807">
          <p15:clr>
            <a:srgbClr val="F26B43"/>
          </p15:clr>
        </p15:guide>
        <p15:guide id="21" pos="145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313321" y="2682143"/>
            <a:ext cx="7559014" cy="997196"/>
          </a:xfrm>
        </p:spPr>
        <p:txBody>
          <a:bodyPr/>
          <a:lstStyle/>
          <a:p>
            <a:r>
              <a:rPr lang="en-GB" sz="3600" b="1"/>
              <a:t>App Overview</a:t>
            </a:r>
            <a:br>
              <a:rPr lang="en-US" sz="3600" b="1">
                <a:solidFill>
                  <a:prstClr val="white"/>
                </a:solidFill>
              </a:rPr>
            </a:br>
            <a:r>
              <a:rPr lang="en-US" sz="3600">
                <a:solidFill>
                  <a:prstClr val="white"/>
                </a:solidFill>
              </a:rPr>
              <a:t>Digital Grid – Asset Health</a:t>
            </a:r>
            <a:endParaRPr lang="en-GB" sz="2400"/>
          </a:p>
        </p:txBody>
      </p:sp>
      <p:sp>
        <p:nvSpPr>
          <p:cNvPr id="5" name="Subtitle 4"/>
          <p:cNvSpPr>
            <a:spLocks noGrp="1"/>
          </p:cNvSpPr>
          <p:nvPr>
            <p:ph type="body" sz="quarter" idx="10"/>
          </p:nvPr>
        </p:nvSpPr>
        <p:spPr>
          <a:xfrm>
            <a:off x="2313321" y="4094092"/>
            <a:ext cx="7559014" cy="1384610"/>
          </a:xfrm>
        </p:spPr>
        <p:txBody>
          <a:bodyPr/>
          <a:lstStyle/>
          <a:p>
            <a:r>
              <a:rPr lang="en-US" sz="1600" b="0"/>
              <a:t>As of may 2017</a:t>
            </a:r>
          </a:p>
          <a:p>
            <a:endParaRPr lang="en-US" b="0"/>
          </a:p>
          <a:p>
            <a:endParaRPr lang="en-US" b="0"/>
          </a:p>
          <a:p>
            <a:endParaRPr lang="en-US" b="0"/>
          </a:p>
        </p:txBody>
      </p:sp>
      <p:sp>
        <p:nvSpPr>
          <p:cNvPr id="3" name="Footer Placeholder 2"/>
          <p:cNvSpPr>
            <a:spLocks noGrp="1"/>
          </p:cNvSpPr>
          <p:nvPr>
            <p:ph type="ftr" sz="quarter" idx="4294967295"/>
          </p:nvPr>
        </p:nvSpPr>
        <p:spPr>
          <a:xfrm>
            <a:off x="8045450" y="6537325"/>
            <a:ext cx="4140200" cy="161925"/>
          </a:xfrm>
        </p:spPr>
        <p:txBody>
          <a:bodyPr/>
          <a:lstStyle/>
          <a:p>
            <a:r>
              <a:rPr lang="en-US">
                <a:solidFill>
                  <a:srgbClr val="FFFFFF"/>
                </a:solidFill>
              </a:rPr>
              <a:t>Copyright © 2016 Accenture  All rights reserved.</a:t>
            </a:r>
          </a:p>
        </p:txBody>
      </p:sp>
    </p:spTree>
    <p:extLst>
      <p:ext uri="{BB962C8B-B14F-4D97-AF65-F5344CB8AC3E}">
        <p14:creationId xmlns:p14="http://schemas.microsoft.com/office/powerpoint/2010/main" val="24934530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Asset health | Introduction</a:t>
            </a:r>
          </a:p>
        </p:txBody>
      </p:sp>
      <p:cxnSp>
        <p:nvCxnSpPr>
          <p:cNvPr id="114" name="Straight Connector 113"/>
          <p:cNvCxnSpPr/>
          <p:nvPr/>
        </p:nvCxnSpPr>
        <p:spPr>
          <a:xfrm>
            <a:off x="6768188" y="3549808"/>
            <a:ext cx="625406" cy="0"/>
          </a:xfrm>
          <a:prstGeom prst="line">
            <a:avLst/>
          </a:prstGeom>
          <a:ln w="12700">
            <a:solidFill>
              <a:schemeClr val="tx1">
                <a:lumMod val="75000"/>
                <a:lumOff val="25000"/>
              </a:schemeClr>
            </a:solidFill>
            <a:tailEnd type="triangle"/>
          </a:ln>
        </p:spPr>
        <p:style>
          <a:lnRef idx="1">
            <a:schemeClr val="accent6"/>
          </a:lnRef>
          <a:fillRef idx="0">
            <a:schemeClr val="accent6"/>
          </a:fillRef>
          <a:effectRef idx="0">
            <a:schemeClr val="accent6"/>
          </a:effectRef>
          <a:fontRef idx="minor">
            <a:schemeClr val="tx1"/>
          </a:fontRef>
        </p:style>
      </p:cxnSp>
      <p:cxnSp>
        <p:nvCxnSpPr>
          <p:cNvPr id="115" name="Straight Connector 158"/>
          <p:cNvCxnSpPr>
            <a:cxnSpLocks/>
            <a:stCxn id="119" idx="3"/>
          </p:cNvCxnSpPr>
          <p:nvPr/>
        </p:nvCxnSpPr>
        <p:spPr>
          <a:xfrm>
            <a:off x="7082971" y="2552286"/>
            <a:ext cx="297371" cy="212231"/>
          </a:xfrm>
          <a:prstGeom prst="bentConnector3">
            <a:avLst>
              <a:gd name="adj1" fmla="val 50000"/>
            </a:avLst>
          </a:prstGeom>
          <a:ln w="12700">
            <a:solidFill>
              <a:schemeClr val="tx1">
                <a:lumMod val="75000"/>
                <a:lumOff val="25000"/>
              </a:schemeClr>
            </a:solidFill>
            <a:tailEnd type="triangle"/>
          </a:ln>
        </p:spPr>
        <p:style>
          <a:lnRef idx="1">
            <a:schemeClr val="accent6"/>
          </a:lnRef>
          <a:fillRef idx="0">
            <a:schemeClr val="accent6"/>
          </a:fillRef>
          <a:effectRef idx="0">
            <a:schemeClr val="accent6"/>
          </a:effectRef>
          <a:fontRef idx="minor">
            <a:schemeClr val="tx1"/>
          </a:fontRef>
        </p:style>
      </p:cxnSp>
      <p:cxnSp>
        <p:nvCxnSpPr>
          <p:cNvPr id="116" name="Straight Connector 159"/>
          <p:cNvCxnSpPr>
            <a:cxnSpLocks/>
            <a:stCxn id="119" idx="3"/>
          </p:cNvCxnSpPr>
          <p:nvPr/>
        </p:nvCxnSpPr>
        <p:spPr>
          <a:xfrm flipV="1">
            <a:off x="7082971" y="2332718"/>
            <a:ext cx="298267" cy="219568"/>
          </a:xfrm>
          <a:prstGeom prst="bentConnector3">
            <a:avLst>
              <a:gd name="adj1" fmla="val 50000"/>
            </a:avLst>
          </a:prstGeom>
          <a:ln w="12700">
            <a:solidFill>
              <a:schemeClr val="tx1">
                <a:lumMod val="75000"/>
                <a:lumOff val="25000"/>
              </a:schemeClr>
            </a:solidFill>
            <a:tailEnd type="triangle"/>
          </a:ln>
        </p:spPr>
        <p:style>
          <a:lnRef idx="1">
            <a:schemeClr val="accent6"/>
          </a:lnRef>
          <a:fillRef idx="0">
            <a:schemeClr val="accent6"/>
          </a:fillRef>
          <a:effectRef idx="0">
            <a:schemeClr val="accent6"/>
          </a:effectRef>
          <a:fontRef idx="minor">
            <a:schemeClr val="tx1"/>
          </a:fontRef>
        </p:style>
      </p:cxnSp>
      <p:cxnSp>
        <p:nvCxnSpPr>
          <p:cNvPr id="117" name="Straight Connector 116"/>
          <p:cNvCxnSpPr>
            <a:stCxn id="136" idx="3"/>
            <a:endCxn id="133" idx="1"/>
          </p:cNvCxnSpPr>
          <p:nvPr/>
        </p:nvCxnSpPr>
        <p:spPr>
          <a:xfrm flipV="1">
            <a:off x="9510107" y="3542680"/>
            <a:ext cx="392937" cy="2346"/>
          </a:xfrm>
          <a:prstGeom prst="line">
            <a:avLst/>
          </a:prstGeom>
          <a:ln w="12700">
            <a:solidFill>
              <a:schemeClr val="tx1">
                <a:lumMod val="75000"/>
                <a:lumOff val="25000"/>
              </a:schemeClr>
            </a:solidFill>
            <a:tailEnd type="triangle"/>
          </a:ln>
        </p:spPr>
        <p:style>
          <a:lnRef idx="1">
            <a:schemeClr val="accent6"/>
          </a:lnRef>
          <a:fillRef idx="0">
            <a:schemeClr val="accent6"/>
          </a:fillRef>
          <a:effectRef idx="0">
            <a:schemeClr val="accent6"/>
          </a:effectRef>
          <a:fontRef idx="minor">
            <a:schemeClr val="tx1"/>
          </a:fontRef>
        </p:style>
      </p:cxnSp>
      <p:sp>
        <p:nvSpPr>
          <p:cNvPr id="118" name="TextBox 117"/>
          <p:cNvSpPr txBox="1"/>
          <p:nvPr/>
        </p:nvSpPr>
        <p:spPr>
          <a:xfrm rot="16200000">
            <a:off x="2954480" y="2690556"/>
            <a:ext cx="2557302" cy="369332"/>
          </a:xfrm>
          <a:prstGeom prst="rect">
            <a:avLst/>
          </a:prstGeom>
          <a:noFill/>
        </p:spPr>
        <p:txBody>
          <a:bodyPr wrap="square" rtlCol="0">
            <a:spAutoFit/>
          </a:bodyPr>
          <a:lstStyle/>
          <a:p>
            <a:pPr algn="ctr"/>
            <a:r>
              <a:rPr lang="en-US">
                <a:solidFill>
                  <a:srgbClr val="024768"/>
                </a:solidFill>
                <a:latin typeface="+mj-lt"/>
                <a:ea typeface="ＭＳ Ｐゴシック" charset="-128"/>
                <a:cs typeface="Arial"/>
              </a:rPr>
              <a:t>Value Framework</a:t>
            </a:r>
          </a:p>
        </p:txBody>
      </p:sp>
      <p:sp>
        <p:nvSpPr>
          <p:cNvPr id="119" name="Rectangle 118"/>
          <p:cNvSpPr/>
          <p:nvPr/>
        </p:nvSpPr>
        <p:spPr>
          <a:xfrm>
            <a:off x="5879549" y="2308305"/>
            <a:ext cx="1203422" cy="487962"/>
          </a:xfrm>
          <a:prstGeom prst="rect">
            <a:avLst/>
          </a:prstGeom>
          <a:solidFill>
            <a:srgbClr val="40404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a:solidFill>
                  <a:srgbClr val="FFFFFF"/>
                </a:solidFill>
              </a:rPr>
              <a:t>Reduce Maintenance</a:t>
            </a:r>
          </a:p>
        </p:txBody>
      </p:sp>
      <p:sp>
        <p:nvSpPr>
          <p:cNvPr id="120" name="Rectangle 119"/>
          <p:cNvSpPr/>
          <p:nvPr/>
        </p:nvSpPr>
        <p:spPr>
          <a:xfrm>
            <a:off x="9903044" y="2198698"/>
            <a:ext cx="1375183" cy="345381"/>
          </a:xfrm>
          <a:prstGeom prst="rect">
            <a:avLst/>
          </a:prstGeom>
          <a:solidFill>
            <a:srgbClr val="FFB5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ko-KR" sz="1050"/>
              <a:t>Predictive Failure Models</a:t>
            </a:r>
            <a:endParaRPr lang="it-IT" sz="1050"/>
          </a:p>
        </p:txBody>
      </p:sp>
      <p:sp>
        <p:nvSpPr>
          <p:cNvPr id="121" name="Rectangle 120"/>
          <p:cNvSpPr/>
          <p:nvPr/>
        </p:nvSpPr>
        <p:spPr>
          <a:xfrm>
            <a:off x="9903044" y="2632065"/>
            <a:ext cx="1375183" cy="334134"/>
          </a:xfrm>
          <a:prstGeom prst="rect">
            <a:avLst/>
          </a:prstGeom>
          <a:solidFill>
            <a:srgbClr val="FFB5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sz="1050"/>
              <a:t>Reduce Downtime</a:t>
            </a:r>
            <a:endParaRPr lang="it-IT" sz="1050"/>
          </a:p>
        </p:txBody>
      </p:sp>
      <p:sp>
        <p:nvSpPr>
          <p:cNvPr id="122" name="Rectangle 121"/>
          <p:cNvSpPr/>
          <p:nvPr/>
        </p:nvSpPr>
        <p:spPr>
          <a:xfrm>
            <a:off x="4401961" y="2727631"/>
            <a:ext cx="1082872" cy="724906"/>
          </a:xfrm>
          <a:prstGeom prst="rect">
            <a:avLst/>
          </a:prstGeom>
          <a:solidFill>
            <a:srgbClr val="80ABBA"/>
          </a:solidFill>
          <a:ln>
            <a:noFill/>
          </a:ln>
        </p:spPr>
        <p:style>
          <a:lnRef idx="2">
            <a:schemeClr val="lt1">
              <a:hueOff val="0"/>
              <a:satOff val="0"/>
              <a:lumOff val="0"/>
              <a:alphaOff val="0"/>
            </a:schemeClr>
          </a:lnRef>
          <a:fillRef idx="1">
            <a:schemeClr val="accent6">
              <a:shade val="50000"/>
              <a:hueOff val="-157571"/>
              <a:satOff val="-16978"/>
              <a:lumOff val="28967"/>
              <a:alphaOff val="0"/>
            </a:schemeClr>
          </a:fillRef>
          <a:effectRef idx="0">
            <a:schemeClr val="accent6">
              <a:shade val="50000"/>
              <a:hueOff val="-157571"/>
              <a:satOff val="-16978"/>
              <a:lumOff val="28967"/>
              <a:alphaOff val="0"/>
            </a:schemeClr>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1600">
                <a:solidFill>
                  <a:prstClr val="white"/>
                </a:solidFill>
              </a:rPr>
              <a:t>Business Value</a:t>
            </a:r>
          </a:p>
        </p:txBody>
      </p:sp>
      <p:sp>
        <p:nvSpPr>
          <p:cNvPr id="123" name="Up Arrow 122"/>
          <p:cNvSpPr/>
          <p:nvPr/>
        </p:nvSpPr>
        <p:spPr>
          <a:xfrm>
            <a:off x="11421679" y="2240992"/>
            <a:ext cx="255894" cy="284577"/>
          </a:xfrm>
          <a:prstGeom prst="upArrow">
            <a:avLst/>
          </a:prstGeom>
          <a:solidFill>
            <a:srgbClr val="80ABBA"/>
          </a:solidFill>
          <a:ln w="28575">
            <a:solidFill>
              <a:srgbClr val="80AB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srgbClr val="FFFFFF"/>
              </a:solidFill>
            </a:endParaRPr>
          </a:p>
        </p:txBody>
      </p:sp>
      <p:sp>
        <p:nvSpPr>
          <p:cNvPr id="124" name="TextBox 123"/>
          <p:cNvSpPr txBox="1"/>
          <p:nvPr/>
        </p:nvSpPr>
        <p:spPr>
          <a:xfrm>
            <a:off x="11630660" y="2216914"/>
            <a:ext cx="551068" cy="307777"/>
          </a:xfrm>
          <a:prstGeom prst="rect">
            <a:avLst/>
          </a:prstGeom>
          <a:noFill/>
        </p:spPr>
        <p:txBody>
          <a:bodyPr wrap="square" rtlCol="0">
            <a:spAutoFit/>
          </a:bodyPr>
          <a:lstStyle/>
          <a:p>
            <a:pPr algn="r"/>
            <a:r>
              <a:rPr lang="es-CL" sz="1400">
                <a:solidFill>
                  <a:srgbClr val="000000"/>
                </a:solidFill>
              </a:rPr>
              <a:t>5%</a:t>
            </a:r>
          </a:p>
        </p:txBody>
      </p:sp>
      <p:sp>
        <p:nvSpPr>
          <p:cNvPr id="125" name="TextBox 124"/>
          <p:cNvSpPr txBox="1"/>
          <p:nvPr/>
        </p:nvSpPr>
        <p:spPr>
          <a:xfrm>
            <a:off x="11630660" y="2649236"/>
            <a:ext cx="551068" cy="307777"/>
          </a:xfrm>
          <a:prstGeom prst="rect">
            <a:avLst/>
          </a:prstGeom>
          <a:noFill/>
        </p:spPr>
        <p:txBody>
          <a:bodyPr wrap="square" rtlCol="0">
            <a:spAutoFit/>
          </a:bodyPr>
          <a:lstStyle/>
          <a:p>
            <a:pPr algn="r"/>
            <a:r>
              <a:rPr lang="es-CL" sz="1400">
                <a:solidFill>
                  <a:srgbClr val="000000"/>
                </a:solidFill>
              </a:rPr>
              <a:t>5%</a:t>
            </a:r>
          </a:p>
        </p:txBody>
      </p:sp>
      <p:sp>
        <p:nvSpPr>
          <p:cNvPr id="126" name="TextBox 125"/>
          <p:cNvSpPr txBox="1"/>
          <p:nvPr/>
        </p:nvSpPr>
        <p:spPr>
          <a:xfrm>
            <a:off x="9884760" y="1781132"/>
            <a:ext cx="1423255" cy="430887"/>
          </a:xfrm>
          <a:prstGeom prst="rect">
            <a:avLst/>
          </a:prstGeom>
          <a:noFill/>
        </p:spPr>
        <p:txBody>
          <a:bodyPr wrap="square" rtlCol="0">
            <a:spAutoFit/>
          </a:bodyPr>
          <a:lstStyle/>
          <a:p>
            <a:pPr algn="ctr"/>
            <a:r>
              <a:rPr lang="en-US" sz="1100" i="1">
                <a:solidFill>
                  <a:srgbClr val="404040"/>
                </a:solidFill>
              </a:rPr>
              <a:t>Analytics</a:t>
            </a:r>
            <a:br>
              <a:rPr lang="en-US" sz="1100" i="1">
                <a:solidFill>
                  <a:srgbClr val="404040"/>
                </a:solidFill>
              </a:rPr>
            </a:br>
            <a:r>
              <a:rPr lang="en-US" sz="1100" i="1">
                <a:solidFill>
                  <a:srgbClr val="404040"/>
                </a:solidFill>
              </a:rPr>
              <a:t>Enablers</a:t>
            </a:r>
          </a:p>
        </p:txBody>
      </p:sp>
      <p:sp>
        <p:nvSpPr>
          <p:cNvPr id="127" name="TextBox 126"/>
          <p:cNvSpPr txBox="1"/>
          <p:nvPr/>
        </p:nvSpPr>
        <p:spPr>
          <a:xfrm>
            <a:off x="11308016" y="1775264"/>
            <a:ext cx="883984" cy="430887"/>
          </a:xfrm>
          <a:prstGeom prst="rect">
            <a:avLst/>
          </a:prstGeom>
          <a:noFill/>
        </p:spPr>
        <p:txBody>
          <a:bodyPr wrap="square" rtlCol="0">
            <a:spAutoFit/>
          </a:bodyPr>
          <a:lstStyle/>
          <a:p>
            <a:pPr algn="ctr"/>
            <a:r>
              <a:rPr lang="en-US" sz="1100" i="1">
                <a:solidFill>
                  <a:srgbClr val="404040"/>
                </a:solidFill>
              </a:rPr>
              <a:t>Impact</a:t>
            </a:r>
            <a:br>
              <a:rPr lang="en-US" sz="1100" i="1">
                <a:solidFill>
                  <a:srgbClr val="404040"/>
                </a:solidFill>
              </a:rPr>
            </a:br>
            <a:r>
              <a:rPr lang="en-US" sz="1100" i="1">
                <a:solidFill>
                  <a:srgbClr val="404040"/>
                </a:solidFill>
              </a:rPr>
              <a:t>Range</a:t>
            </a:r>
          </a:p>
        </p:txBody>
      </p:sp>
      <p:sp>
        <p:nvSpPr>
          <p:cNvPr id="128" name="Rectangle 127"/>
          <p:cNvSpPr/>
          <p:nvPr/>
        </p:nvSpPr>
        <p:spPr>
          <a:xfrm>
            <a:off x="7393217" y="2199740"/>
            <a:ext cx="2116893" cy="344339"/>
          </a:xfrm>
          <a:prstGeom prst="rect">
            <a:avLst/>
          </a:prstGeom>
          <a:solidFill>
            <a:srgbClr val="02476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a:solidFill>
                  <a:srgbClr val="FFFFFF"/>
                </a:solidFill>
              </a:rPr>
              <a:t>Condition based maintenance </a:t>
            </a:r>
          </a:p>
        </p:txBody>
      </p:sp>
      <p:sp>
        <p:nvSpPr>
          <p:cNvPr id="129" name="TextBox 128"/>
          <p:cNvSpPr txBox="1"/>
          <p:nvPr/>
        </p:nvSpPr>
        <p:spPr>
          <a:xfrm>
            <a:off x="5892800" y="1772497"/>
            <a:ext cx="1190171" cy="430887"/>
          </a:xfrm>
          <a:prstGeom prst="rect">
            <a:avLst/>
          </a:prstGeom>
          <a:noFill/>
        </p:spPr>
        <p:txBody>
          <a:bodyPr wrap="square" rtlCol="0">
            <a:spAutoFit/>
          </a:bodyPr>
          <a:lstStyle/>
          <a:p>
            <a:pPr algn="ctr"/>
            <a:r>
              <a:rPr lang="en-US" sz="1100" i="1">
                <a:solidFill>
                  <a:srgbClr val="404040"/>
                </a:solidFill>
              </a:rPr>
              <a:t>Value </a:t>
            </a:r>
            <a:br>
              <a:rPr lang="en-US" sz="1100" i="1">
                <a:solidFill>
                  <a:srgbClr val="404040"/>
                </a:solidFill>
              </a:rPr>
            </a:br>
            <a:r>
              <a:rPr lang="en-US" sz="1100" i="1">
                <a:solidFill>
                  <a:srgbClr val="404040"/>
                </a:solidFill>
              </a:rPr>
              <a:t>Drivers</a:t>
            </a:r>
          </a:p>
        </p:txBody>
      </p:sp>
      <p:sp>
        <p:nvSpPr>
          <p:cNvPr id="130" name="Rectangle 129"/>
          <p:cNvSpPr/>
          <p:nvPr/>
        </p:nvSpPr>
        <p:spPr>
          <a:xfrm>
            <a:off x="7393214" y="2627379"/>
            <a:ext cx="2116893" cy="344339"/>
          </a:xfrm>
          <a:prstGeom prst="rect">
            <a:avLst/>
          </a:prstGeom>
          <a:solidFill>
            <a:srgbClr val="02476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a:solidFill>
                  <a:srgbClr val="FFFFFF"/>
                </a:solidFill>
              </a:rPr>
              <a:t>Optimized Grid Capacity </a:t>
            </a:r>
          </a:p>
        </p:txBody>
      </p:sp>
      <p:sp>
        <p:nvSpPr>
          <p:cNvPr id="131" name="Rectangle 130"/>
          <p:cNvSpPr/>
          <p:nvPr/>
        </p:nvSpPr>
        <p:spPr>
          <a:xfrm>
            <a:off x="5879548" y="3278439"/>
            <a:ext cx="1303130" cy="581617"/>
          </a:xfrm>
          <a:prstGeom prst="rect">
            <a:avLst/>
          </a:prstGeom>
          <a:solidFill>
            <a:srgbClr val="40404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a:solidFill>
                  <a:srgbClr val="FFFFFF"/>
                </a:solidFill>
              </a:rPr>
              <a:t>Reduce Capital Investment</a:t>
            </a:r>
          </a:p>
        </p:txBody>
      </p:sp>
      <p:sp>
        <p:nvSpPr>
          <p:cNvPr id="132" name="TextBox 131"/>
          <p:cNvSpPr txBox="1"/>
          <p:nvPr/>
        </p:nvSpPr>
        <p:spPr>
          <a:xfrm rot="16200000">
            <a:off x="-1056266" y="5311110"/>
            <a:ext cx="2683804" cy="369332"/>
          </a:xfrm>
          <a:prstGeom prst="rect">
            <a:avLst/>
          </a:prstGeom>
          <a:noFill/>
        </p:spPr>
        <p:txBody>
          <a:bodyPr wrap="square" rtlCol="0">
            <a:spAutoFit/>
          </a:bodyPr>
          <a:lstStyle>
            <a:defPPr>
              <a:defRPr lang="en-US"/>
            </a:defPPr>
            <a:lvl1pPr algn="ctr">
              <a:defRPr>
                <a:solidFill>
                  <a:srgbClr val="024768"/>
                </a:solidFill>
                <a:latin typeface="+mj-lt"/>
                <a:ea typeface="ＭＳ Ｐゴシック" charset="-128"/>
                <a:cs typeface="Arial"/>
              </a:defRPr>
            </a:lvl1pPr>
          </a:lstStyle>
          <a:p>
            <a:r>
              <a:rPr lang="en-US"/>
              <a:t>Application</a:t>
            </a:r>
          </a:p>
        </p:txBody>
      </p:sp>
      <p:sp>
        <p:nvSpPr>
          <p:cNvPr id="133" name="Rectangle 132"/>
          <p:cNvSpPr/>
          <p:nvPr/>
        </p:nvSpPr>
        <p:spPr>
          <a:xfrm>
            <a:off x="9903044" y="3372856"/>
            <a:ext cx="1375183" cy="339647"/>
          </a:xfrm>
          <a:prstGeom prst="rect">
            <a:avLst/>
          </a:prstGeom>
          <a:solidFill>
            <a:srgbClr val="FFB5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sz="1050"/>
              <a:t>Single View of Assets</a:t>
            </a:r>
            <a:endParaRPr lang="it-IT" sz="1050"/>
          </a:p>
        </p:txBody>
      </p:sp>
      <p:sp>
        <p:nvSpPr>
          <p:cNvPr id="134" name="Up Arrow 133"/>
          <p:cNvSpPr/>
          <p:nvPr/>
        </p:nvSpPr>
        <p:spPr>
          <a:xfrm flipV="1">
            <a:off x="11411876" y="2687531"/>
            <a:ext cx="255894" cy="284577"/>
          </a:xfrm>
          <a:prstGeom prst="upArrow">
            <a:avLst/>
          </a:prstGeom>
          <a:solidFill>
            <a:srgbClr val="80ABBA"/>
          </a:solidFill>
          <a:ln w="28575">
            <a:solidFill>
              <a:srgbClr val="80AB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srgbClr val="FFFFFF"/>
              </a:solidFill>
            </a:endParaRPr>
          </a:p>
        </p:txBody>
      </p:sp>
      <p:sp>
        <p:nvSpPr>
          <p:cNvPr id="135" name="TextBox 134"/>
          <p:cNvSpPr txBox="1"/>
          <p:nvPr/>
        </p:nvSpPr>
        <p:spPr>
          <a:xfrm>
            <a:off x="11630660" y="3389633"/>
            <a:ext cx="551068" cy="307777"/>
          </a:xfrm>
          <a:prstGeom prst="rect">
            <a:avLst/>
          </a:prstGeom>
          <a:noFill/>
        </p:spPr>
        <p:txBody>
          <a:bodyPr wrap="square" rtlCol="0">
            <a:spAutoFit/>
          </a:bodyPr>
          <a:lstStyle/>
          <a:p>
            <a:pPr algn="r"/>
            <a:r>
              <a:rPr lang="es-CL" sz="1400">
                <a:solidFill>
                  <a:srgbClr val="000000"/>
                </a:solidFill>
              </a:rPr>
              <a:t>10%</a:t>
            </a:r>
          </a:p>
        </p:txBody>
      </p:sp>
      <p:sp>
        <p:nvSpPr>
          <p:cNvPr id="136" name="Rectangle 135"/>
          <p:cNvSpPr/>
          <p:nvPr/>
        </p:nvSpPr>
        <p:spPr>
          <a:xfrm>
            <a:off x="7393214" y="3372856"/>
            <a:ext cx="2116893" cy="344339"/>
          </a:xfrm>
          <a:prstGeom prst="rect">
            <a:avLst/>
          </a:prstGeom>
          <a:solidFill>
            <a:srgbClr val="02476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a:solidFill>
                  <a:srgbClr val="FFFFFF"/>
                </a:solidFill>
              </a:rPr>
              <a:t>Better use of Existing Assets</a:t>
            </a:r>
          </a:p>
        </p:txBody>
      </p:sp>
      <p:cxnSp>
        <p:nvCxnSpPr>
          <p:cNvPr id="137" name="Elbow Connector 136"/>
          <p:cNvCxnSpPr>
            <a:cxnSpLocks/>
            <a:stCxn id="122" idx="3"/>
            <a:endCxn id="119" idx="1"/>
          </p:cNvCxnSpPr>
          <p:nvPr/>
        </p:nvCxnSpPr>
        <p:spPr>
          <a:xfrm flipV="1">
            <a:off x="5484833" y="2552286"/>
            <a:ext cx="394716" cy="537798"/>
          </a:xfrm>
          <a:prstGeom prst="bentConnector3">
            <a:avLst/>
          </a:prstGeom>
          <a:ln w="127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8" name="Elbow Connector 137"/>
          <p:cNvCxnSpPr>
            <a:cxnSpLocks/>
            <a:stCxn id="122" idx="3"/>
            <a:endCxn id="131" idx="1"/>
          </p:cNvCxnSpPr>
          <p:nvPr/>
        </p:nvCxnSpPr>
        <p:spPr>
          <a:xfrm>
            <a:off x="5484833" y="3090084"/>
            <a:ext cx="394715" cy="479164"/>
          </a:xfrm>
          <a:prstGeom prst="bentConnector3">
            <a:avLst/>
          </a:prstGeom>
          <a:ln w="127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9" name="TextBox 138"/>
          <p:cNvSpPr txBox="1"/>
          <p:nvPr/>
        </p:nvSpPr>
        <p:spPr>
          <a:xfrm rot="16200000">
            <a:off x="-990268" y="2690556"/>
            <a:ext cx="2557303" cy="369332"/>
          </a:xfrm>
          <a:prstGeom prst="rect">
            <a:avLst/>
          </a:prstGeom>
          <a:noFill/>
        </p:spPr>
        <p:txBody>
          <a:bodyPr wrap="square" rtlCol="0">
            <a:spAutoFit/>
          </a:bodyPr>
          <a:lstStyle/>
          <a:p>
            <a:pPr algn="ctr"/>
            <a:r>
              <a:rPr lang="en-US">
                <a:solidFill>
                  <a:srgbClr val="024768"/>
                </a:solidFill>
                <a:latin typeface="+mj-lt"/>
                <a:ea typeface="ＭＳ Ｐゴシック" charset="-128"/>
                <a:cs typeface="Arial"/>
              </a:rPr>
              <a:t>Executive Summary</a:t>
            </a:r>
          </a:p>
        </p:txBody>
      </p:sp>
      <p:sp>
        <p:nvSpPr>
          <p:cNvPr id="140" name="Title 1"/>
          <p:cNvSpPr txBox="1">
            <a:spLocks/>
          </p:cNvSpPr>
          <p:nvPr/>
        </p:nvSpPr>
        <p:spPr bwMode="auto">
          <a:xfrm>
            <a:off x="594933" y="1833859"/>
            <a:ext cx="3234945" cy="212854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algn="l" defTabSz="457200" rtl="0" eaLnBrk="1" fontAlgn="base" hangingPunct="1">
              <a:spcBef>
                <a:spcPct val="0"/>
              </a:spcBef>
              <a:spcAft>
                <a:spcPct val="0"/>
              </a:spcAft>
              <a:defRPr sz="2600" kern="1200">
                <a:solidFill>
                  <a:schemeClr val="tx2"/>
                </a:solidFill>
                <a:latin typeface="Arial"/>
                <a:ea typeface="ＭＳ Ｐゴシック" charset="-128"/>
                <a:cs typeface="Arial"/>
              </a:defRPr>
            </a:lvl1pPr>
            <a:lvl2pPr algn="l" defTabSz="457200" rtl="0" eaLnBrk="1" fontAlgn="base" hangingPunct="1">
              <a:spcBef>
                <a:spcPct val="0"/>
              </a:spcBef>
              <a:spcAft>
                <a:spcPct val="0"/>
              </a:spcAft>
              <a:defRPr sz="2600">
                <a:solidFill>
                  <a:srgbClr val="AA1133"/>
                </a:solidFill>
                <a:latin typeface="Arial" charset="0"/>
                <a:ea typeface="ＭＳ Ｐゴシック" charset="-128"/>
              </a:defRPr>
            </a:lvl2pPr>
            <a:lvl3pPr algn="l" defTabSz="457200" rtl="0" eaLnBrk="1" fontAlgn="base" hangingPunct="1">
              <a:spcBef>
                <a:spcPct val="0"/>
              </a:spcBef>
              <a:spcAft>
                <a:spcPct val="0"/>
              </a:spcAft>
              <a:defRPr sz="2600">
                <a:solidFill>
                  <a:srgbClr val="AA1133"/>
                </a:solidFill>
                <a:latin typeface="Arial" charset="0"/>
                <a:ea typeface="ＭＳ Ｐゴシック" charset="-128"/>
              </a:defRPr>
            </a:lvl3pPr>
            <a:lvl4pPr algn="l" defTabSz="457200" rtl="0" eaLnBrk="1" fontAlgn="base" hangingPunct="1">
              <a:spcBef>
                <a:spcPct val="0"/>
              </a:spcBef>
              <a:spcAft>
                <a:spcPct val="0"/>
              </a:spcAft>
              <a:defRPr sz="2600">
                <a:solidFill>
                  <a:srgbClr val="AA1133"/>
                </a:solidFill>
                <a:latin typeface="Arial" charset="0"/>
                <a:ea typeface="ＭＳ Ｐゴシック" charset="-128"/>
              </a:defRPr>
            </a:lvl4pPr>
            <a:lvl5pPr algn="l" defTabSz="457200" rtl="0" eaLnBrk="1" fontAlgn="base" hangingPunct="1">
              <a:spcBef>
                <a:spcPct val="0"/>
              </a:spcBef>
              <a:spcAft>
                <a:spcPct val="0"/>
              </a:spcAft>
              <a:defRPr sz="2600">
                <a:solidFill>
                  <a:srgbClr val="AA1133"/>
                </a:solidFill>
                <a:latin typeface="Arial" charset="0"/>
                <a:ea typeface="ＭＳ Ｐゴシック" charset="-128"/>
              </a:defRPr>
            </a:lvl5pPr>
            <a:lvl6pPr marL="457200" algn="l" defTabSz="457200" rtl="0" eaLnBrk="1" fontAlgn="base" hangingPunct="1">
              <a:spcBef>
                <a:spcPct val="0"/>
              </a:spcBef>
              <a:spcAft>
                <a:spcPct val="0"/>
              </a:spcAft>
              <a:defRPr sz="2600">
                <a:solidFill>
                  <a:srgbClr val="FFDD99"/>
                </a:solidFill>
                <a:latin typeface="Arial" charset="0"/>
                <a:ea typeface="ＭＳ Ｐゴシック" charset="-128"/>
              </a:defRPr>
            </a:lvl6pPr>
            <a:lvl7pPr marL="914400" algn="l" defTabSz="457200" rtl="0" eaLnBrk="1" fontAlgn="base" hangingPunct="1">
              <a:spcBef>
                <a:spcPct val="0"/>
              </a:spcBef>
              <a:spcAft>
                <a:spcPct val="0"/>
              </a:spcAft>
              <a:defRPr sz="2600">
                <a:solidFill>
                  <a:srgbClr val="FFDD99"/>
                </a:solidFill>
                <a:latin typeface="Arial" charset="0"/>
                <a:ea typeface="ＭＳ Ｐゴシック" charset="-128"/>
              </a:defRPr>
            </a:lvl7pPr>
            <a:lvl8pPr marL="1371600" algn="l" defTabSz="457200" rtl="0" eaLnBrk="1" fontAlgn="base" hangingPunct="1">
              <a:spcBef>
                <a:spcPct val="0"/>
              </a:spcBef>
              <a:spcAft>
                <a:spcPct val="0"/>
              </a:spcAft>
              <a:defRPr sz="2600">
                <a:solidFill>
                  <a:srgbClr val="FFDD99"/>
                </a:solidFill>
                <a:latin typeface="Arial" charset="0"/>
                <a:ea typeface="ＭＳ Ｐゴシック" charset="-128"/>
              </a:defRPr>
            </a:lvl8pPr>
            <a:lvl9pPr marL="1828800" algn="l" defTabSz="457200" rtl="0" eaLnBrk="1" fontAlgn="base" hangingPunct="1">
              <a:spcBef>
                <a:spcPct val="0"/>
              </a:spcBef>
              <a:spcAft>
                <a:spcPct val="0"/>
              </a:spcAft>
              <a:defRPr sz="2600">
                <a:solidFill>
                  <a:srgbClr val="FFDD99"/>
                </a:solidFill>
                <a:latin typeface="Arial" charset="0"/>
                <a:ea typeface="ＭＳ Ｐゴシック" charset="-128"/>
              </a:defRPr>
            </a:lvl9pPr>
          </a:lstStyle>
          <a:p>
            <a:pPr lvl="0">
              <a:defRPr/>
            </a:pPr>
            <a:r>
              <a:rPr lang="en-US" sz="1400" i="1">
                <a:solidFill>
                  <a:schemeClr val="tx1">
                    <a:lumMod val="75000"/>
                    <a:lumOff val="25000"/>
                  </a:schemeClr>
                </a:solidFill>
              </a:rPr>
              <a:t>Asset Health enables a utility to assess the risk profile of the assets within the network to enable better maintenance strategies, investment decisions to be made. This is designed to enable asset management planners to easily assess existing and future investment decisions.  </a:t>
            </a:r>
          </a:p>
        </p:txBody>
      </p:sp>
      <p:sp>
        <p:nvSpPr>
          <p:cNvPr id="141" name="Up Arrow 140"/>
          <p:cNvSpPr/>
          <p:nvPr/>
        </p:nvSpPr>
        <p:spPr>
          <a:xfrm>
            <a:off x="11395804" y="3314637"/>
            <a:ext cx="255894" cy="284577"/>
          </a:xfrm>
          <a:prstGeom prst="upArrow">
            <a:avLst/>
          </a:prstGeom>
          <a:solidFill>
            <a:srgbClr val="80ABBA"/>
          </a:solidFill>
          <a:ln w="28575">
            <a:solidFill>
              <a:srgbClr val="80AB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srgbClr val="FFFFFF"/>
              </a:solidFill>
            </a:endParaRPr>
          </a:p>
        </p:txBody>
      </p:sp>
      <p:cxnSp>
        <p:nvCxnSpPr>
          <p:cNvPr id="145" name="Straight Connector 144"/>
          <p:cNvCxnSpPr/>
          <p:nvPr/>
        </p:nvCxnSpPr>
        <p:spPr>
          <a:xfrm>
            <a:off x="3920172" y="1770743"/>
            <a:ext cx="0" cy="2237990"/>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a:off x="-1475" y="4153874"/>
            <a:ext cx="12193475" cy="0"/>
          </a:xfrm>
          <a:prstGeom prst="line">
            <a:avLst/>
          </a:prstGeom>
          <a:ln w="9525" cap="flat" cmpd="sng" algn="ctr">
            <a:solidFill>
              <a:schemeClr val="tx1">
                <a:lumMod val="50000"/>
                <a:lumOff val="50000"/>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47" name="Rectangle 146"/>
          <p:cNvSpPr/>
          <p:nvPr/>
        </p:nvSpPr>
        <p:spPr>
          <a:xfrm>
            <a:off x="9962140" y="5833139"/>
            <a:ext cx="824265" cy="523220"/>
          </a:xfrm>
          <a:prstGeom prst="rect">
            <a:avLst/>
          </a:prstGeom>
        </p:spPr>
        <p:txBody>
          <a:bodyPr wrap="none">
            <a:spAutoFit/>
          </a:bodyPr>
          <a:lstStyle/>
          <a:p>
            <a:pPr algn="ctr"/>
            <a:r>
              <a:rPr lang="en-US" sz="2800" b="1">
                <a:solidFill>
                  <a:schemeClr val="bg1"/>
                </a:solidFill>
                <a:cs typeface="Arial" panose="020B0604020202020204" pitchFamily="34" charset="0"/>
              </a:rPr>
              <a:t>-9%</a:t>
            </a:r>
          </a:p>
        </p:txBody>
      </p:sp>
      <p:grpSp>
        <p:nvGrpSpPr>
          <p:cNvPr id="148" name="Group 147"/>
          <p:cNvGrpSpPr/>
          <p:nvPr/>
        </p:nvGrpSpPr>
        <p:grpSpPr>
          <a:xfrm>
            <a:off x="8825951" y="4431136"/>
            <a:ext cx="1492871" cy="1046467"/>
            <a:chOff x="4397250" y="4559465"/>
            <a:chExt cx="1409675" cy="1046467"/>
          </a:xfrm>
        </p:grpSpPr>
        <p:sp>
          <p:nvSpPr>
            <p:cNvPr id="149" name="Rectangle 148"/>
            <p:cNvSpPr/>
            <p:nvPr/>
          </p:nvSpPr>
          <p:spPr>
            <a:xfrm>
              <a:off x="4397251" y="4559465"/>
              <a:ext cx="1408155" cy="1046467"/>
            </a:xfrm>
            <a:prstGeom prst="rect">
              <a:avLst/>
            </a:prstGeom>
            <a:solidFill>
              <a:srgbClr val="024768"/>
            </a:solidFill>
            <a:ln>
              <a:noFill/>
              <a:miter lim="800000"/>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57150" tIns="28575" rIns="57150" bIns="28575" rtlCol="0" anchor="ctr"/>
            <a:lstStyle/>
            <a:p>
              <a:pPr algn="ctr"/>
              <a:endParaRPr lang="en-US" sz="3400" b="1">
                <a:solidFill>
                  <a:srgbClr val="408FCD">
                    <a:lumMod val="25000"/>
                  </a:srgbClr>
                </a:solidFill>
                <a:cs typeface="Arial" panose="020B0604020202020204" pitchFamily="34" charset="0"/>
              </a:endParaRPr>
            </a:p>
          </p:txBody>
        </p:sp>
        <p:sp>
          <p:nvSpPr>
            <p:cNvPr id="150" name="TextBox 149"/>
            <p:cNvSpPr txBox="1"/>
            <p:nvPr/>
          </p:nvSpPr>
          <p:spPr>
            <a:xfrm>
              <a:off x="4397250" y="4626947"/>
              <a:ext cx="1409675" cy="396262"/>
            </a:xfrm>
            <a:prstGeom prst="rect">
              <a:avLst/>
            </a:prstGeom>
            <a:noFill/>
            <a:ln>
              <a:noFill/>
              <a:miter lim="800000"/>
            </a:ln>
          </p:spPr>
          <p:txBody>
            <a:bodyPr wrap="square" lIns="57150" tIns="28575" rIns="57150" bIns="28575" rtlCol="0">
              <a:spAutoFit/>
            </a:bodyPr>
            <a:lstStyle/>
            <a:p>
              <a:pPr algn="ctr"/>
              <a:r>
                <a:rPr lang="en-US" sz="1100" b="1">
                  <a:solidFill>
                    <a:schemeClr val="bg1"/>
                  </a:solidFill>
                  <a:cs typeface="Arial" panose="020B0604020202020204" pitchFamily="34" charset="0"/>
                </a:rPr>
                <a:t>Capital spend reduction</a:t>
              </a:r>
            </a:p>
          </p:txBody>
        </p:sp>
      </p:grpSp>
      <p:sp>
        <p:nvSpPr>
          <p:cNvPr id="151" name="Rectangle 150"/>
          <p:cNvSpPr/>
          <p:nvPr/>
        </p:nvSpPr>
        <p:spPr>
          <a:xfrm>
            <a:off x="8825951" y="5619200"/>
            <a:ext cx="3033606" cy="822530"/>
          </a:xfrm>
          <a:prstGeom prst="rect">
            <a:avLst/>
          </a:prstGeom>
          <a:solidFill>
            <a:srgbClr val="404040"/>
          </a:solidFill>
          <a:ln>
            <a:noFill/>
            <a:miter lim="800000"/>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57150" tIns="28575" rIns="57150" bIns="28575" rtlCol="0" anchor="ctr"/>
          <a:lstStyle/>
          <a:p>
            <a:pPr algn="ctr"/>
            <a:endParaRPr lang="en-US" sz="3400" b="1">
              <a:solidFill>
                <a:srgbClr val="000000"/>
              </a:solidFill>
              <a:cs typeface="Arial" panose="020B0604020202020204" pitchFamily="34" charset="0"/>
            </a:endParaRPr>
          </a:p>
        </p:txBody>
      </p:sp>
      <p:sp>
        <p:nvSpPr>
          <p:cNvPr id="152" name="TextBox 151"/>
          <p:cNvSpPr txBox="1"/>
          <p:nvPr/>
        </p:nvSpPr>
        <p:spPr>
          <a:xfrm>
            <a:off x="8894671" y="5670860"/>
            <a:ext cx="2826192" cy="226985"/>
          </a:xfrm>
          <a:prstGeom prst="rect">
            <a:avLst/>
          </a:prstGeom>
          <a:solidFill>
            <a:srgbClr val="404040"/>
          </a:solidFill>
          <a:ln>
            <a:noFill/>
            <a:miter lim="800000"/>
          </a:ln>
        </p:spPr>
        <p:txBody>
          <a:bodyPr wrap="square" lIns="57150" tIns="28575" rIns="57150" bIns="28575" rtlCol="0">
            <a:spAutoFit/>
          </a:bodyPr>
          <a:lstStyle/>
          <a:p>
            <a:pPr algn="ctr"/>
            <a:r>
              <a:rPr lang="en-US" sz="1100" b="1">
                <a:solidFill>
                  <a:schemeClr val="bg1"/>
                </a:solidFill>
                <a:cs typeface="Arial" panose="020B0604020202020204" pitchFamily="34" charset="0"/>
              </a:rPr>
              <a:t>Reduce Maintenance Cost</a:t>
            </a:r>
          </a:p>
        </p:txBody>
      </p:sp>
      <p:sp>
        <p:nvSpPr>
          <p:cNvPr id="153" name="Rectangle 152"/>
          <p:cNvSpPr/>
          <p:nvPr/>
        </p:nvSpPr>
        <p:spPr>
          <a:xfrm>
            <a:off x="9384801" y="5833139"/>
            <a:ext cx="1915909" cy="584775"/>
          </a:xfrm>
          <a:prstGeom prst="rect">
            <a:avLst/>
          </a:prstGeom>
        </p:spPr>
        <p:txBody>
          <a:bodyPr wrap="none">
            <a:spAutoFit/>
          </a:bodyPr>
          <a:lstStyle/>
          <a:p>
            <a:pPr algn="ctr"/>
            <a:r>
              <a:rPr lang="en-US" sz="3200" b="1">
                <a:solidFill>
                  <a:schemeClr val="bg1"/>
                </a:solidFill>
                <a:cs typeface="Arial" panose="020B0604020202020204" pitchFamily="34" charset="0"/>
              </a:rPr>
              <a:t>10 – 20%</a:t>
            </a:r>
          </a:p>
        </p:txBody>
      </p:sp>
      <p:sp>
        <p:nvSpPr>
          <p:cNvPr id="154" name="Rectangle 153"/>
          <p:cNvSpPr/>
          <p:nvPr/>
        </p:nvSpPr>
        <p:spPr>
          <a:xfrm>
            <a:off x="8873990" y="4918406"/>
            <a:ext cx="1423788" cy="523220"/>
          </a:xfrm>
          <a:prstGeom prst="rect">
            <a:avLst/>
          </a:prstGeom>
        </p:spPr>
        <p:txBody>
          <a:bodyPr wrap="none">
            <a:spAutoFit/>
          </a:bodyPr>
          <a:lstStyle/>
          <a:p>
            <a:pPr algn="ctr"/>
            <a:r>
              <a:rPr lang="en-US" sz="2800" b="1">
                <a:solidFill>
                  <a:schemeClr val="bg1"/>
                </a:solidFill>
                <a:cs typeface="Arial" panose="020B0604020202020204" pitchFamily="34" charset="0"/>
              </a:rPr>
              <a:t>5 - 10%</a:t>
            </a:r>
          </a:p>
        </p:txBody>
      </p:sp>
      <p:grpSp>
        <p:nvGrpSpPr>
          <p:cNvPr id="155" name="Group 154"/>
          <p:cNvGrpSpPr/>
          <p:nvPr/>
        </p:nvGrpSpPr>
        <p:grpSpPr>
          <a:xfrm>
            <a:off x="10368295" y="4431136"/>
            <a:ext cx="1492871" cy="1046467"/>
            <a:chOff x="5898650" y="4559465"/>
            <a:chExt cx="1409675" cy="1046467"/>
          </a:xfrm>
        </p:grpSpPr>
        <p:sp>
          <p:nvSpPr>
            <p:cNvPr id="156" name="Rectangle 155"/>
            <p:cNvSpPr/>
            <p:nvPr/>
          </p:nvSpPr>
          <p:spPr>
            <a:xfrm>
              <a:off x="5898651" y="4559465"/>
              <a:ext cx="1408155" cy="1046467"/>
            </a:xfrm>
            <a:prstGeom prst="rect">
              <a:avLst/>
            </a:prstGeom>
            <a:solidFill>
              <a:srgbClr val="024768"/>
            </a:solidFill>
            <a:ln>
              <a:noFill/>
              <a:miter lim="800000"/>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57150" tIns="28575" rIns="57150" bIns="28575" rtlCol="0" anchor="ctr"/>
            <a:lstStyle/>
            <a:p>
              <a:pPr algn="ctr"/>
              <a:endParaRPr lang="en-US" sz="3400" b="1">
                <a:solidFill>
                  <a:srgbClr val="408FCD">
                    <a:lumMod val="25000"/>
                  </a:srgbClr>
                </a:solidFill>
                <a:cs typeface="Arial" panose="020B0604020202020204" pitchFamily="34" charset="0"/>
              </a:endParaRPr>
            </a:p>
          </p:txBody>
        </p:sp>
        <p:sp>
          <p:nvSpPr>
            <p:cNvPr id="157" name="TextBox 156"/>
            <p:cNvSpPr txBox="1"/>
            <p:nvPr/>
          </p:nvSpPr>
          <p:spPr>
            <a:xfrm>
              <a:off x="5898650" y="4626947"/>
              <a:ext cx="1409675" cy="919482"/>
            </a:xfrm>
            <a:prstGeom prst="rect">
              <a:avLst/>
            </a:prstGeom>
            <a:noFill/>
            <a:ln>
              <a:noFill/>
              <a:miter lim="800000"/>
            </a:ln>
          </p:spPr>
          <p:txBody>
            <a:bodyPr wrap="square" lIns="57150" tIns="28575" rIns="57150" bIns="28575" rtlCol="0">
              <a:spAutoFit/>
            </a:bodyPr>
            <a:lstStyle/>
            <a:p>
              <a:pPr algn="ctr"/>
              <a:r>
                <a:rPr lang="en-US" sz="1400" b="1">
                  <a:solidFill>
                    <a:schemeClr val="bg1"/>
                  </a:solidFill>
                  <a:cs typeface="Arial" panose="020B0604020202020204" pitchFamily="34" charset="0"/>
                </a:rPr>
                <a:t>Greater Transparency of Asset Health &amp; Risk</a:t>
              </a:r>
            </a:p>
          </p:txBody>
        </p:sp>
      </p:grpSp>
      <p:cxnSp>
        <p:nvCxnSpPr>
          <p:cNvPr id="159" name="Straight Connector 158"/>
          <p:cNvCxnSpPr>
            <a:stCxn id="130" idx="3"/>
            <a:endCxn id="121" idx="1"/>
          </p:cNvCxnSpPr>
          <p:nvPr/>
        </p:nvCxnSpPr>
        <p:spPr>
          <a:xfrm flipV="1">
            <a:off x="9510107" y="2799132"/>
            <a:ext cx="392937" cy="417"/>
          </a:xfrm>
          <a:prstGeom prst="line">
            <a:avLst/>
          </a:prstGeom>
          <a:ln w="12700">
            <a:solidFill>
              <a:schemeClr val="tx1">
                <a:lumMod val="75000"/>
                <a:lumOff val="25000"/>
              </a:schemeClr>
            </a:solidFill>
            <a:tailEnd type="triangle"/>
          </a:ln>
        </p:spPr>
        <p:style>
          <a:lnRef idx="1">
            <a:schemeClr val="accent6"/>
          </a:lnRef>
          <a:fillRef idx="0">
            <a:schemeClr val="accent6"/>
          </a:fillRef>
          <a:effectRef idx="0">
            <a:schemeClr val="accent6"/>
          </a:effectRef>
          <a:fontRef idx="minor">
            <a:schemeClr val="tx1"/>
          </a:fontRef>
        </p:style>
      </p:cxnSp>
      <p:cxnSp>
        <p:nvCxnSpPr>
          <p:cNvPr id="160" name="Straight Connector 159"/>
          <p:cNvCxnSpPr>
            <a:stCxn id="128" idx="3"/>
            <a:endCxn id="120" idx="1"/>
          </p:cNvCxnSpPr>
          <p:nvPr/>
        </p:nvCxnSpPr>
        <p:spPr>
          <a:xfrm flipV="1">
            <a:off x="9510110" y="2371389"/>
            <a:ext cx="392934" cy="521"/>
          </a:xfrm>
          <a:prstGeom prst="line">
            <a:avLst/>
          </a:prstGeom>
          <a:ln w="12700">
            <a:solidFill>
              <a:schemeClr val="tx1">
                <a:lumMod val="75000"/>
                <a:lumOff val="25000"/>
              </a:schemeClr>
            </a:solidFill>
            <a:tailEnd type="triangle"/>
          </a:ln>
        </p:spPr>
        <p:style>
          <a:lnRef idx="1">
            <a:schemeClr val="accent6"/>
          </a:lnRef>
          <a:fillRef idx="0">
            <a:schemeClr val="accent6"/>
          </a:fillRef>
          <a:effectRef idx="0">
            <a:schemeClr val="accent6"/>
          </a:effectRef>
          <a:fontRef idx="minor">
            <a:schemeClr val="tx1"/>
          </a:fontRef>
        </p:style>
      </p:cxnSp>
      <p:cxnSp>
        <p:nvCxnSpPr>
          <p:cNvPr id="161" name="Straight Connector 160"/>
          <p:cNvCxnSpPr/>
          <p:nvPr/>
        </p:nvCxnSpPr>
        <p:spPr>
          <a:xfrm>
            <a:off x="9691004" y="2362198"/>
            <a:ext cx="0" cy="436934"/>
          </a:xfrm>
          <a:prstGeom prst="line">
            <a:avLst/>
          </a:prstGeom>
          <a:ln w="12700">
            <a:solidFill>
              <a:schemeClr val="tx1">
                <a:lumMod val="75000"/>
                <a:lumOff val="25000"/>
              </a:schemeClr>
            </a:solidFill>
          </a:ln>
        </p:spPr>
        <p:style>
          <a:lnRef idx="1">
            <a:schemeClr val="accent6"/>
          </a:lnRef>
          <a:fillRef idx="0">
            <a:schemeClr val="accent6"/>
          </a:fillRef>
          <a:effectRef idx="0">
            <a:schemeClr val="accent6"/>
          </a:effectRef>
          <a:fontRef idx="minor">
            <a:schemeClr val="tx1"/>
          </a:fontRef>
        </p:style>
      </p:cxnSp>
      <p:cxnSp>
        <p:nvCxnSpPr>
          <p:cNvPr id="162" name="Straight Connector 161"/>
          <p:cNvCxnSpPr/>
          <p:nvPr/>
        </p:nvCxnSpPr>
        <p:spPr>
          <a:xfrm>
            <a:off x="6090091" y="4315066"/>
            <a:ext cx="0" cy="2237990"/>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sp>
        <p:nvSpPr>
          <p:cNvPr id="164" name="TextBox 163"/>
          <p:cNvSpPr txBox="1"/>
          <p:nvPr/>
        </p:nvSpPr>
        <p:spPr>
          <a:xfrm rot="16200000">
            <a:off x="5055274" y="5338839"/>
            <a:ext cx="2739262" cy="369332"/>
          </a:xfrm>
          <a:prstGeom prst="rect">
            <a:avLst/>
          </a:prstGeom>
          <a:noFill/>
        </p:spPr>
        <p:txBody>
          <a:bodyPr wrap="square" rtlCol="0">
            <a:spAutoFit/>
          </a:bodyPr>
          <a:lstStyle>
            <a:defPPr>
              <a:defRPr lang="en-US"/>
            </a:defPPr>
            <a:lvl1pPr algn="ctr">
              <a:defRPr>
                <a:solidFill>
                  <a:srgbClr val="024768"/>
                </a:solidFill>
                <a:latin typeface="+mj-lt"/>
                <a:ea typeface="ＭＳ Ｐゴシック" charset="-128"/>
                <a:cs typeface="Arial"/>
              </a:defRPr>
            </a:lvl1pPr>
          </a:lstStyle>
          <a:p>
            <a:r>
              <a:rPr lang="en-US"/>
              <a:t>Client Success</a:t>
            </a:r>
          </a:p>
        </p:txBody>
      </p:sp>
      <p:sp>
        <p:nvSpPr>
          <p:cNvPr id="58" name="Title 1"/>
          <p:cNvSpPr txBox="1">
            <a:spLocks/>
          </p:cNvSpPr>
          <p:nvPr/>
        </p:nvSpPr>
        <p:spPr bwMode="auto">
          <a:xfrm>
            <a:off x="6659045" y="4418532"/>
            <a:ext cx="2166907" cy="412934"/>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algn="l" defTabSz="457200" rtl="0" eaLnBrk="1" fontAlgn="base" hangingPunct="1">
              <a:spcBef>
                <a:spcPct val="0"/>
              </a:spcBef>
              <a:spcAft>
                <a:spcPct val="0"/>
              </a:spcAft>
              <a:defRPr sz="2600" kern="1200">
                <a:solidFill>
                  <a:schemeClr val="tx2"/>
                </a:solidFill>
                <a:latin typeface="Arial"/>
                <a:ea typeface="ＭＳ Ｐゴシック" charset="-128"/>
                <a:cs typeface="Arial"/>
              </a:defRPr>
            </a:lvl1pPr>
            <a:lvl2pPr algn="l" defTabSz="457200" rtl="0" eaLnBrk="1" fontAlgn="base" hangingPunct="1">
              <a:spcBef>
                <a:spcPct val="0"/>
              </a:spcBef>
              <a:spcAft>
                <a:spcPct val="0"/>
              </a:spcAft>
              <a:defRPr sz="2600">
                <a:solidFill>
                  <a:srgbClr val="AA1133"/>
                </a:solidFill>
                <a:latin typeface="Arial" charset="0"/>
                <a:ea typeface="ＭＳ Ｐゴシック" charset="-128"/>
              </a:defRPr>
            </a:lvl2pPr>
            <a:lvl3pPr algn="l" defTabSz="457200" rtl="0" eaLnBrk="1" fontAlgn="base" hangingPunct="1">
              <a:spcBef>
                <a:spcPct val="0"/>
              </a:spcBef>
              <a:spcAft>
                <a:spcPct val="0"/>
              </a:spcAft>
              <a:defRPr sz="2600">
                <a:solidFill>
                  <a:srgbClr val="AA1133"/>
                </a:solidFill>
                <a:latin typeface="Arial" charset="0"/>
                <a:ea typeface="ＭＳ Ｐゴシック" charset="-128"/>
              </a:defRPr>
            </a:lvl3pPr>
            <a:lvl4pPr algn="l" defTabSz="457200" rtl="0" eaLnBrk="1" fontAlgn="base" hangingPunct="1">
              <a:spcBef>
                <a:spcPct val="0"/>
              </a:spcBef>
              <a:spcAft>
                <a:spcPct val="0"/>
              </a:spcAft>
              <a:defRPr sz="2600">
                <a:solidFill>
                  <a:srgbClr val="AA1133"/>
                </a:solidFill>
                <a:latin typeface="Arial" charset="0"/>
                <a:ea typeface="ＭＳ Ｐゴシック" charset="-128"/>
              </a:defRPr>
            </a:lvl4pPr>
            <a:lvl5pPr algn="l" defTabSz="457200" rtl="0" eaLnBrk="1" fontAlgn="base" hangingPunct="1">
              <a:spcBef>
                <a:spcPct val="0"/>
              </a:spcBef>
              <a:spcAft>
                <a:spcPct val="0"/>
              </a:spcAft>
              <a:defRPr sz="2600">
                <a:solidFill>
                  <a:srgbClr val="AA1133"/>
                </a:solidFill>
                <a:latin typeface="Arial" charset="0"/>
                <a:ea typeface="ＭＳ Ｐゴシック" charset="-128"/>
              </a:defRPr>
            </a:lvl5pPr>
            <a:lvl6pPr marL="457200" algn="l" defTabSz="457200" rtl="0" eaLnBrk="1" fontAlgn="base" hangingPunct="1">
              <a:spcBef>
                <a:spcPct val="0"/>
              </a:spcBef>
              <a:spcAft>
                <a:spcPct val="0"/>
              </a:spcAft>
              <a:defRPr sz="2600">
                <a:solidFill>
                  <a:srgbClr val="FFDD99"/>
                </a:solidFill>
                <a:latin typeface="Arial" charset="0"/>
                <a:ea typeface="ＭＳ Ｐゴシック" charset="-128"/>
              </a:defRPr>
            </a:lvl6pPr>
            <a:lvl7pPr marL="914400" algn="l" defTabSz="457200" rtl="0" eaLnBrk="1" fontAlgn="base" hangingPunct="1">
              <a:spcBef>
                <a:spcPct val="0"/>
              </a:spcBef>
              <a:spcAft>
                <a:spcPct val="0"/>
              </a:spcAft>
              <a:defRPr sz="2600">
                <a:solidFill>
                  <a:srgbClr val="FFDD99"/>
                </a:solidFill>
                <a:latin typeface="Arial" charset="0"/>
                <a:ea typeface="ＭＳ Ｐゴシック" charset="-128"/>
              </a:defRPr>
            </a:lvl7pPr>
            <a:lvl8pPr marL="1371600" algn="l" defTabSz="457200" rtl="0" eaLnBrk="1" fontAlgn="base" hangingPunct="1">
              <a:spcBef>
                <a:spcPct val="0"/>
              </a:spcBef>
              <a:spcAft>
                <a:spcPct val="0"/>
              </a:spcAft>
              <a:defRPr sz="2600">
                <a:solidFill>
                  <a:srgbClr val="FFDD99"/>
                </a:solidFill>
                <a:latin typeface="Arial" charset="0"/>
                <a:ea typeface="ＭＳ Ｐゴシック" charset="-128"/>
              </a:defRPr>
            </a:lvl8pPr>
            <a:lvl9pPr marL="1828800" algn="l" defTabSz="457200" rtl="0" eaLnBrk="1" fontAlgn="base" hangingPunct="1">
              <a:spcBef>
                <a:spcPct val="0"/>
              </a:spcBef>
              <a:spcAft>
                <a:spcPct val="0"/>
              </a:spcAft>
              <a:defRPr sz="2600">
                <a:solidFill>
                  <a:srgbClr val="FFDD99"/>
                </a:solidFill>
                <a:latin typeface="Arial" charset="0"/>
                <a:ea typeface="ＭＳ Ｐゴシック" charset="-128"/>
              </a:defRPr>
            </a:lvl9pPr>
          </a:lstStyle>
          <a:p>
            <a:pPr lvl="0">
              <a:defRPr/>
            </a:pPr>
            <a:r>
              <a:rPr lang="en-US" sz="1400" b="1" i="1">
                <a:solidFill>
                  <a:schemeClr val="tx1">
                    <a:lumMod val="75000"/>
                    <a:lumOff val="25000"/>
                  </a:schemeClr>
                </a:solidFill>
              </a:rPr>
              <a:t>Large US Utility</a:t>
            </a:r>
          </a:p>
          <a:p>
            <a:pPr lvl="0">
              <a:defRPr/>
            </a:pPr>
            <a:r>
              <a:rPr lang="en-US" sz="1400" i="1">
                <a:solidFill>
                  <a:schemeClr val="tx1">
                    <a:lumMod val="75000"/>
                    <a:lumOff val="25000"/>
                  </a:schemeClr>
                </a:solidFill>
              </a:rPr>
              <a:t>URD cables</a:t>
            </a:r>
          </a:p>
          <a:p>
            <a:pPr lvl="0">
              <a:defRPr/>
            </a:pPr>
            <a:endParaRPr lang="en-US" sz="1400" i="1">
              <a:solidFill>
                <a:schemeClr val="tx1">
                  <a:lumMod val="75000"/>
                  <a:lumOff val="25000"/>
                </a:schemeClr>
              </a:solidFill>
            </a:endParaRPr>
          </a:p>
          <a:p>
            <a:pPr lvl="0">
              <a:defRPr/>
            </a:pPr>
            <a:r>
              <a:rPr lang="en-US" sz="1400" b="1" i="1">
                <a:solidFill>
                  <a:schemeClr val="tx1">
                    <a:lumMod val="75000"/>
                    <a:lumOff val="25000"/>
                  </a:schemeClr>
                </a:solidFill>
              </a:rPr>
              <a:t>Large US Utility</a:t>
            </a:r>
            <a:r>
              <a:rPr lang="en-US" sz="1400" i="1">
                <a:solidFill>
                  <a:schemeClr val="tx1">
                    <a:lumMod val="75000"/>
                    <a:lumOff val="25000"/>
                  </a:schemeClr>
                </a:solidFill>
              </a:rPr>
              <a:t> </a:t>
            </a:r>
          </a:p>
          <a:p>
            <a:pPr lvl="0">
              <a:defRPr/>
            </a:pPr>
            <a:r>
              <a:rPr lang="en-US" sz="1400" i="1">
                <a:solidFill>
                  <a:schemeClr val="tx1">
                    <a:lumMod val="75000"/>
                    <a:lumOff val="25000"/>
                  </a:schemeClr>
                </a:solidFill>
              </a:rPr>
              <a:t>asset risk analytics</a:t>
            </a:r>
          </a:p>
          <a:p>
            <a:pPr lvl="0">
              <a:defRPr/>
            </a:pPr>
            <a:endParaRPr lang="en-US" sz="1400" i="1">
              <a:solidFill>
                <a:schemeClr val="tx1">
                  <a:lumMod val="75000"/>
                  <a:lumOff val="25000"/>
                </a:schemeClr>
              </a:solidFill>
            </a:endParaRPr>
          </a:p>
          <a:p>
            <a:pPr lvl="0">
              <a:defRPr/>
            </a:pPr>
            <a:r>
              <a:rPr lang="en-US" sz="1400" b="1" i="1">
                <a:solidFill>
                  <a:schemeClr val="tx1">
                    <a:lumMod val="75000"/>
                    <a:lumOff val="25000"/>
                  </a:schemeClr>
                </a:solidFill>
              </a:rPr>
              <a:t>European Utility</a:t>
            </a:r>
            <a:r>
              <a:rPr lang="en-US" sz="1400" i="1">
                <a:solidFill>
                  <a:schemeClr val="tx1">
                    <a:lumMod val="75000"/>
                    <a:lumOff val="25000"/>
                  </a:schemeClr>
                </a:solidFill>
              </a:rPr>
              <a:t>  </a:t>
            </a:r>
          </a:p>
          <a:p>
            <a:pPr lvl="0">
              <a:defRPr/>
            </a:pPr>
            <a:r>
              <a:rPr lang="en-US" sz="1400" i="1">
                <a:solidFill>
                  <a:schemeClr val="tx1">
                    <a:lumMod val="75000"/>
                    <a:lumOff val="25000"/>
                  </a:schemeClr>
                </a:solidFill>
              </a:rPr>
              <a:t>advanced renewables maintenance strategies</a:t>
            </a:r>
          </a:p>
          <a:p>
            <a:pPr lvl="0">
              <a:defRPr/>
            </a:pPr>
            <a:endParaRPr lang="en-US" sz="1400" i="1">
              <a:solidFill>
                <a:schemeClr val="tx1">
                  <a:lumMod val="75000"/>
                  <a:lumOff val="25000"/>
                </a:schemeClr>
              </a:solidFill>
            </a:endParaRPr>
          </a:p>
        </p:txBody>
      </p:sp>
      <p:sp>
        <p:nvSpPr>
          <p:cNvPr id="59" name="TextBox 58"/>
          <p:cNvSpPr txBox="1"/>
          <p:nvPr/>
        </p:nvSpPr>
        <p:spPr>
          <a:xfrm>
            <a:off x="8709284" y="55218"/>
            <a:ext cx="3472443" cy="338554"/>
          </a:xfrm>
          <a:prstGeom prst="rect">
            <a:avLst/>
          </a:prstGeom>
          <a:noFill/>
        </p:spPr>
        <p:txBody>
          <a:bodyPr wrap="square" rtlCol="0">
            <a:spAutoFit/>
          </a:bodyPr>
          <a:lstStyle/>
          <a:p>
            <a:pPr algn="r"/>
            <a:r>
              <a:rPr lang="en-US" sz="1600" b="1">
                <a:solidFill>
                  <a:srgbClr val="404040"/>
                </a:solidFill>
                <a:latin typeface="Arial"/>
                <a:ea typeface="ＭＳ Ｐゴシック" charset="-128"/>
                <a:cs typeface="Arial"/>
              </a:rPr>
              <a:t>Application Complexity: Complex</a:t>
            </a:r>
          </a:p>
        </p:txBody>
      </p:sp>
      <p:sp>
        <p:nvSpPr>
          <p:cNvPr id="61" name="Content Placeholder 2"/>
          <p:cNvSpPr txBox="1">
            <a:spLocks/>
          </p:cNvSpPr>
          <p:nvPr/>
        </p:nvSpPr>
        <p:spPr bwMode="auto">
          <a:xfrm>
            <a:off x="355556" y="1177956"/>
            <a:ext cx="10972800" cy="585399"/>
          </a:xfrm>
          <a:prstGeom prst="rect">
            <a:avLst/>
          </a:prstGeom>
          <a:noFill/>
          <a:ln w="9525">
            <a:noFill/>
            <a:miter lim="800000"/>
            <a:headEnd/>
            <a:tailEnd/>
          </a:ln>
        </p:spPr>
        <p:txBody>
          <a:bodyPr vert="horz" wrap="square" lIns="0" tIns="0" rIns="0" bIns="0" numCol="1" anchor="t" anchorCtr="0" compatLnSpc="1">
            <a:prstTxWarp prst="textNoShape">
              <a:avLst/>
            </a:prstTxWarp>
            <a:normAutofit/>
          </a:bodyPr>
          <a:lstStyle>
            <a:lvl1pPr marL="176213" marR="0" indent="-176213" algn="l" defTabSz="914400" rtl="0" eaLnBrk="1" fontAlgn="base" latinLnBrk="0" hangingPunct="1">
              <a:lnSpc>
                <a:spcPct val="100000"/>
              </a:lnSpc>
              <a:spcBef>
                <a:spcPct val="40000"/>
              </a:spcBef>
              <a:spcAft>
                <a:spcPct val="0"/>
              </a:spcAft>
              <a:buClr>
                <a:schemeClr val="tx1">
                  <a:lumMod val="75000"/>
                  <a:lumOff val="25000"/>
                </a:schemeClr>
              </a:buClr>
              <a:buSzTx/>
              <a:buFontTx/>
              <a:buChar char="•"/>
              <a:tabLst/>
              <a:defRPr sz="2200" kern="1200" spc="0" baseline="0">
                <a:solidFill>
                  <a:schemeClr val="tx1">
                    <a:lumMod val="75000"/>
                    <a:lumOff val="25000"/>
                  </a:schemeClr>
                </a:solidFill>
                <a:latin typeface="Arial"/>
                <a:ea typeface="ＭＳ Ｐゴシック" charset="-128"/>
                <a:cs typeface="Arial"/>
              </a:defRPr>
            </a:lvl1pPr>
            <a:lvl2pPr marL="466725" marR="0" indent="-285750" algn="l" defTabSz="914400" rtl="0" eaLnBrk="1" fontAlgn="base" latinLnBrk="0" hangingPunct="1">
              <a:lnSpc>
                <a:spcPct val="100000"/>
              </a:lnSpc>
              <a:spcBef>
                <a:spcPct val="20000"/>
              </a:spcBef>
              <a:spcAft>
                <a:spcPct val="0"/>
              </a:spcAft>
              <a:buClr>
                <a:schemeClr val="tx1">
                  <a:lumMod val="75000"/>
                  <a:lumOff val="25000"/>
                </a:schemeClr>
              </a:buClr>
              <a:buSzTx/>
              <a:buFontTx/>
              <a:buChar char="–"/>
              <a:tabLst/>
              <a:defRPr sz="2200" kern="1200" spc="0" baseline="0">
                <a:solidFill>
                  <a:schemeClr val="tx1">
                    <a:lumMod val="75000"/>
                    <a:lumOff val="25000"/>
                  </a:schemeClr>
                </a:solidFill>
                <a:latin typeface="Arial"/>
                <a:ea typeface="ＭＳ Ｐゴシック" charset="-128"/>
                <a:cs typeface="Arial"/>
              </a:defRPr>
            </a:lvl2pPr>
            <a:lvl3pPr marL="648000" marR="0" indent="-176400" algn="l" defTabSz="914400" rtl="0" eaLnBrk="1" fontAlgn="base" latinLnBrk="0" hangingPunct="1">
              <a:lnSpc>
                <a:spcPct val="100000"/>
              </a:lnSpc>
              <a:spcBef>
                <a:spcPct val="20000"/>
              </a:spcBef>
              <a:spcAft>
                <a:spcPct val="0"/>
              </a:spcAft>
              <a:buClr>
                <a:schemeClr val="tx1">
                  <a:lumMod val="75000"/>
                  <a:lumOff val="25000"/>
                </a:schemeClr>
              </a:buClr>
              <a:buSzTx/>
              <a:buFontTx/>
              <a:buChar char="•"/>
              <a:tabLst/>
              <a:defRPr sz="2200" kern="1200" spc="0" baseline="0">
                <a:solidFill>
                  <a:schemeClr val="tx1">
                    <a:lumMod val="75000"/>
                    <a:lumOff val="25000"/>
                  </a:schemeClr>
                </a:solidFill>
                <a:latin typeface="Arial"/>
                <a:ea typeface="ＭＳ Ｐゴシック" charset="-128"/>
                <a:cs typeface="Arial"/>
              </a:defRPr>
            </a:lvl3pPr>
            <a:lvl4pPr marL="900000" marR="0" indent="-227013" algn="l" defTabSz="914400" rtl="0" eaLnBrk="1" fontAlgn="base" latinLnBrk="0" hangingPunct="1">
              <a:lnSpc>
                <a:spcPct val="100000"/>
              </a:lnSpc>
              <a:spcBef>
                <a:spcPct val="20000"/>
              </a:spcBef>
              <a:spcAft>
                <a:spcPct val="0"/>
              </a:spcAft>
              <a:buClr>
                <a:schemeClr val="tx1">
                  <a:lumMod val="75000"/>
                  <a:lumOff val="25000"/>
                </a:schemeClr>
              </a:buClr>
              <a:buSzTx/>
              <a:buFontTx/>
              <a:buChar char="–"/>
              <a:tabLst/>
              <a:defRPr sz="2200" kern="1200" spc="0" baseline="0">
                <a:solidFill>
                  <a:schemeClr val="tx1">
                    <a:lumMod val="75000"/>
                    <a:lumOff val="25000"/>
                  </a:schemeClr>
                </a:solidFill>
                <a:latin typeface="Arial"/>
                <a:ea typeface="ＭＳ Ｐゴシック" charset="-128"/>
                <a:cs typeface="Arial"/>
              </a:defRPr>
            </a:lvl4pPr>
            <a:lvl5pPr marL="1062000" marR="0" indent="-166688" algn="l" defTabSz="914400" rtl="0" eaLnBrk="1" fontAlgn="base" latinLnBrk="0" hangingPunct="1">
              <a:lnSpc>
                <a:spcPct val="100000"/>
              </a:lnSpc>
              <a:spcBef>
                <a:spcPct val="20000"/>
              </a:spcBef>
              <a:spcAft>
                <a:spcPct val="0"/>
              </a:spcAft>
              <a:buClr>
                <a:prstClr val="black"/>
              </a:buClr>
              <a:buSzTx/>
              <a:buFontTx/>
              <a:buNone/>
              <a:tabLst/>
              <a:defRPr sz="2200" kern="1200" spc="0" baseline="0">
                <a:solidFill>
                  <a:schemeClr val="tx1">
                    <a:lumMod val="75000"/>
                    <a:lumOff val="25000"/>
                  </a:schemeClr>
                </a:solidFill>
                <a:latin typeface="Arial"/>
                <a:ea typeface="ＭＳ Ｐゴシック"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0" indent="0">
              <a:buClr>
                <a:sysClr val="windowText" lastClr="000000">
                  <a:lumMod val="75000"/>
                  <a:lumOff val="25000"/>
                </a:sysClr>
              </a:buClr>
              <a:buNone/>
              <a:defRPr/>
            </a:pPr>
            <a:r>
              <a:rPr lang="en-US" sz="1600">
                <a:solidFill>
                  <a:srgbClr val="404040"/>
                </a:solidFill>
              </a:rPr>
              <a:t>Digital Gird Asset Health app enables utilities to get a holistic risk based view across their complete network and make better maintenance and investment decisions</a:t>
            </a:r>
          </a:p>
        </p:txBody>
      </p:sp>
      <p:pic>
        <p:nvPicPr>
          <p:cNvPr id="4" name="Picture 3">
            <a:extLst>
              <a:ext uri="{FF2B5EF4-FFF2-40B4-BE49-F238E27FC236}">
                <a16:creationId xmlns:a16="http://schemas.microsoft.com/office/drawing/2014/main" id="{D5B3390D-31F0-415C-ACC7-442B7E6B8E66}"/>
              </a:ext>
            </a:extLst>
          </p:cNvPr>
          <p:cNvPicPr>
            <a:picLocks noChangeAspect="1"/>
          </p:cNvPicPr>
          <p:nvPr/>
        </p:nvPicPr>
        <p:blipFill>
          <a:blip r:embed="rId3"/>
          <a:stretch>
            <a:fillRect/>
          </a:stretch>
        </p:blipFill>
        <p:spPr>
          <a:xfrm>
            <a:off x="3072218" y="4926677"/>
            <a:ext cx="2867723" cy="1299846"/>
          </a:xfrm>
          <a:prstGeom prst="rect">
            <a:avLst/>
          </a:prstGeom>
        </p:spPr>
      </p:pic>
      <p:pic>
        <p:nvPicPr>
          <p:cNvPr id="7" name="Picture 6">
            <a:extLst>
              <a:ext uri="{FF2B5EF4-FFF2-40B4-BE49-F238E27FC236}">
                <a16:creationId xmlns:a16="http://schemas.microsoft.com/office/drawing/2014/main" id="{7CFFE443-C879-43DE-BA77-8B985D5DE1DE}"/>
              </a:ext>
            </a:extLst>
          </p:cNvPr>
          <p:cNvPicPr>
            <a:picLocks noChangeAspect="1"/>
          </p:cNvPicPr>
          <p:nvPr/>
        </p:nvPicPr>
        <p:blipFill>
          <a:blip r:embed="rId4"/>
          <a:stretch>
            <a:fillRect/>
          </a:stretch>
        </p:blipFill>
        <p:spPr>
          <a:xfrm>
            <a:off x="536970" y="5619200"/>
            <a:ext cx="2504840" cy="1085263"/>
          </a:xfrm>
          <a:prstGeom prst="rect">
            <a:avLst/>
          </a:prstGeom>
        </p:spPr>
      </p:pic>
      <p:pic>
        <p:nvPicPr>
          <p:cNvPr id="9" name="Picture 8">
            <a:extLst>
              <a:ext uri="{FF2B5EF4-FFF2-40B4-BE49-F238E27FC236}">
                <a16:creationId xmlns:a16="http://schemas.microsoft.com/office/drawing/2014/main" id="{5B53E2AE-EC91-41D4-A045-82BA546A43A9}"/>
              </a:ext>
            </a:extLst>
          </p:cNvPr>
          <p:cNvPicPr>
            <a:picLocks noChangeAspect="1"/>
          </p:cNvPicPr>
          <p:nvPr/>
        </p:nvPicPr>
        <p:blipFill>
          <a:blip r:embed="rId5"/>
          <a:stretch>
            <a:fillRect/>
          </a:stretch>
        </p:blipFill>
        <p:spPr>
          <a:xfrm>
            <a:off x="603783" y="4219960"/>
            <a:ext cx="2382877" cy="1194537"/>
          </a:xfrm>
          <a:prstGeom prst="rect">
            <a:avLst/>
          </a:prstGeom>
        </p:spPr>
      </p:pic>
    </p:spTree>
    <p:extLst>
      <p:ext uri="{BB962C8B-B14F-4D97-AF65-F5344CB8AC3E}">
        <p14:creationId xmlns:p14="http://schemas.microsoft.com/office/powerpoint/2010/main" val="3807882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Asset health | Technical Information</a:t>
            </a:r>
          </a:p>
        </p:txBody>
      </p:sp>
      <p:sp>
        <p:nvSpPr>
          <p:cNvPr id="118" name="TextBox 117"/>
          <p:cNvSpPr txBox="1"/>
          <p:nvPr/>
        </p:nvSpPr>
        <p:spPr>
          <a:xfrm rot="16200000">
            <a:off x="3355530" y="3011396"/>
            <a:ext cx="2557302" cy="369332"/>
          </a:xfrm>
          <a:prstGeom prst="rect">
            <a:avLst/>
          </a:prstGeom>
          <a:noFill/>
        </p:spPr>
        <p:txBody>
          <a:bodyPr wrap="square" rtlCol="0">
            <a:spAutoFit/>
          </a:bodyPr>
          <a:lstStyle/>
          <a:p>
            <a:pPr algn="ctr"/>
            <a:r>
              <a:rPr lang="en-US">
                <a:solidFill>
                  <a:srgbClr val="024768"/>
                </a:solidFill>
                <a:latin typeface="+mj-lt"/>
                <a:ea typeface="ＭＳ Ｐゴシック" charset="-128"/>
                <a:cs typeface="Arial"/>
              </a:rPr>
              <a:t>Solution Architecture</a:t>
            </a:r>
          </a:p>
        </p:txBody>
      </p:sp>
      <p:sp>
        <p:nvSpPr>
          <p:cNvPr id="132" name="TextBox 131"/>
          <p:cNvSpPr txBox="1"/>
          <p:nvPr/>
        </p:nvSpPr>
        <p:spPr>
          <a:xfrm rot="16200000">
            <a:off x="-578135" y="5509493"/>
            <a:ext cx="2010039" cy="646331"/>
          </a:xfrm>
          <a:prstGeom prst="rect">
            <a:avLst/>
          </a:prstGeom>
          <a:noFill/>
        </p:spPr>
        <p:txBody>
          <a:bodyPr wrap="square" rtlCol="0">
            <a:spAutoFit/>
          </a:bodyPr>
          <a:lstStyle>
            <a:defPPr>
              <a:defRPr lang="en-US"/>
            </a:defPPr>
            <a:lvl1pPr algn="ctr">
              <a:defRPr>
                <a:solidFill>
                  <a:srgbClr val="024768"/>
                </a:solidFill>
                <a:latin typeface="+mj-lt"/>
                <a:ea typeface="ＭＳ Ｐゴシック" charset="-128"/>
                <a:cs typeface="Arial"/>
              </a:defRPr>
            </a:lvl1pPr>
          </a:lstStyle>
          <a:p>
            <a:r>
              <a:rPr lang="en-US"/>
              <a:t>Methodologies and Assets</a:t>
            </a:r>
          </a:p>
        </p:txBody>
      </p:sp>
      <p:sp>
        <p:nvSpPr>
          <p:cNvPr id="139" name="TextBox 138"/>
          <p:cNvSpPr txBox="1"/>
          <p:nvPr/>
        </p:nvSpPr>
        <p:spPr>
          <a:xfrm rot="16200000">
            <a:off x="-990268" y="3011396"/>
            <a:ext cx="2557303" cy="369332"/>
          </a:xfrm>
          <a:prstGeom prst="rect">
            <a:avLst/>
          </a:prstGeom>
          <a:noFill/>
        </p:spPr>
        <p:txBody>
          <a:bodyPr wrap="square" rtlCol="0">
            <a:spAutoFit/>
          </a:bodyPr>
          <a:lstStyle/>
          <a:p>
            <a:pPr algn="ctr"/>
            <a:r>
              <a:rPr lang="en-US">
                <a:solidFill>
                  <a:srgbClr val="024768"/>
                </a:solidFill>
                <a:latin typeface="+mj-lt"/>
                <a:ea typeface="ＭＳ Ｐゴシック" charset="-128"/>
                <a:cs typeface="Arial"/>
              </a:rPr>
              <a:t>Technologies Used</a:t>
            </a:r>
          </a:p>
        </p:txBody>
      </p:sp>
      <p:cxnSp>
        <p:nvCxnSpPr>
          <p:cNvPr id="145" name="Straight Connector 144"/>
          <p:cNvCxnSpPr/>
          <p:nvPr/>
        </p:nvCxnSpPr>
        <p:spPr>
          <a:xfrm>
            <a:off x="4385390" y="1979289"/>
            <a:ext cx="0" cy="2631049"/>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a:off x="-1475" y="4747429"/>
            <a:ext cx="12193475" cy="0"/>
          </a:xfrm>
          <a:prstGeom prst="line">
            <a:avLst/>
          </a:prstGeom>
          <a:ln w="9525" cap="flat" cmpd="sng" algn="ctr">
            <a:solidFill>
              <a:schemeClr val="tx1">
                <a:lumMod val="50000"/>
                <a:lumOff val="50000"/>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a:off x="6090091" y="5006945"/>
            <a:ext cx="0" cy="1546111"/>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sp>
        <p:nvSpPr>
          <p:cNvPr id="164" name="TextBox 163"/>
          <p:cNvSpPr txBox="1"/>
          <p:nvPr/>
        </p:nvSpPr>
        <p:spPr>
          <a:xfrm rot="16200000">
            <a:off x="5488409" y="5440970"/>
            <a:ext cx="1872991" cy="646331"/>
          </a:xfrm>
          <a:prstGeom prst="rect">
            <a:avLst/>
          </a:prstGeom>
          <a:noFill/>
        </p:spPr>
        <p:txBody>
          <a:bodyPr wrap="square" rtlCol="0">
            <a:spAutoFit/>
          </a:bodyPr>
          <a:lstStyle>
            <a:defPPr>
              <a:defRPr lang="en-US"/>
            </a:defPPr>
            <a:lvl1pPr algn="ctr">
              <a:defRPr>
                <a:solidFill>
                  <a:srgbClr val="024768"/>
                </a:solidFill>
                <a:latin typeface="+mj-lt"/>
                <a:ea typeface="ＭＳ Ｐゴシック" charset="-128"/>
                <a:cs typeface="Arial"/>
              </a:defRPr>
            </a:lvl1pPr>
          </a:lstStyle>
          <a:p>
            <a:r>
              <a:rPr lang="en-US"/>
              <a:t>Solution Highlights</a:t>
            </a:r>
          </a:p>
        </p:txBody>
      </p:sp>
      <p:sp>
        <p:nvSpPr>
          <p:cNvPr id="99" name="5-Point Star 98"/>
          <p:cNvSpPr/>
          <p:nvPr/>
        </p:nvSpPr>
        <p:spPr>
          <a:xfrm>
            <a:off x="3478944" y="6464132"/>
            <a:ext cx="387001" cy="317853"/>
          </a:xfrm>
          <a:prstGeom prst="star5">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TextBox 102"/>
          <p:cNvSpPr txBox="1"/>
          <p:nvPr/>
        </p:nvSpPr>
        <p:spPr>
          <a:xfrm>
            <a:off x="6872143" y="4940546"/>
            <a:ext cx="5134978" cy="1477328"/>
          </a:xfrm>
          <a:prstGeom prst="rect">
            <a:avLst/>
          </a:prstGeom>
          <a:noFill/>
        </p:spPr>
        <p:txBody>
          <a:bodyPr wrap="square" lIns="0" tIns="0" rIns="0" bIns="0" rtlCol="0">
            <a:spAutoFit/>
          </a:bodyPr>
          <a:lstStyle/>
          <a:p>
            <a:pPr marL="171450" indent="-171450">
              <a:buFont typeface="Arial" panose="020B0604020202020204" pitchFamily="34" charset="0"/>
              <a:buChar char="•"/>
            </a:pPr>
            <a:r>
              <a:rPr lang="en-US" sz="1200">
                <a:solidFill>
                  <a:schemeClr val="bg2">
                    <a:lumMod val="50000"/>
                  </a:schemeClr>
                </a:solidFill>
              </a:rPr>
              <a:t>For existing asset classes, implementation in 8 weeks, new asset classes 12 weeks including development of failure models</a:t>
            </a:r>
          </a:p>
          <a:p>
            <a:pPr marL="171450" indent="-171450">
              <a:buFont typeface="Arial" panose="020B0604020202020204" pitchFamily="34" charset="0"/>
              <a:buChar char="•"/>
            </a:pPr>
            <a:r>
              <a:rPr lang="en-US" sz="1200">
                <a:solidFill>
                  <a:schemeClr val="bg2">
                    <a:lumMod val="50000"/>
                  </a:schemeClr>
                </a:solidFill>
              </a:rPr>
              <a:t>Integration of data pipelines rather than systems, accelerates implementation time</a:t>
            </a:r>
          </a:p>
          <a:p>
            <a:pPr marL="171450" indent="-171450">
              <a:buFont typeface="Arial" panose="020B0604020202020204" pitchFamily="34" charset="0"/>
              <a:buChar char="•"/>
            </a:pPr>
            <a:r>
              <a:rPr lang="en-US" sz="1200">
                <a:solidFill>
                  <a:schemeClr val="bg2">
                    <a:lumMod val="50000"/>
                  </a:schemeClr>
                </a:solidFill>
              </a:rPr>
              <a:t>Workflow integration: connect with existing client maintenance business processes</a:t>
            </a:r>
          </a:p>
          <a:p>
            <a:pPr marL="171450" indent="-171450">
              <a:buFont typeface="Arial" panose="020B0604020202020204" pitchFamily="34" charset="0"/>
              <a:buChar char="•"/>
            </a:pPr>
            <a:r>
              <a:rPr lang="en-US" sz="1200">
                <a:solidFill>
                  <a:schemeClr val="bg2">
                    <a:lumMod val="50000"/>
                  </a:schemeClr>
                </a:solidFill>
              </a:rPr>
              <a:t>Enables users to access all the data ingested in a single system to ease root cause analysis and avoiding multiple system hops</a:t>
            </a:r>
          </a:p>
        </p:txBody>
      </p:sp>
      <p:sp>
        <p:nvSpPr>
          <p:cNvPr id="104" name="TextBox 103"/>
          <p:cNvSpPr txBox="1"/>
          <p:nvPr/>
        </p:nvSpPr>
        <p:spPr>
          <a:xfrm>
            <a:off x="761697" y="5205484"/>
            <a:ext cx="4897779" cy="1107996"/>
          </a:xfrm>
          <a:prstGeom prst="rect">
            <a:avLst/>
          </a:prstGeom>
          <a:noFill/>
        </p:spPr>
        <p:txBody>
          <a:bodyPr wrap="square" lIns="0" tIns="0" rIns="0" bIns="0" rtlCol="0">
            <a:spAutoFit/>
          </a:bodyPr>
          <a:lstStyle/>
          <a:p>
            <a:pPr marL="285750" indent="-285750">
              <a:buFont typeface="Arial" panose="020B0604020202020204" pitchFamily="34" charset="0"/>
              <a:buChar char="•"/>
            </a:pPr>
            <a:r>
              <a:rPr lang="en-US" sz="1200" b="1">
                <a:solidFill>
                  <a:schemeClr val="bg2">
                    <a:lumMod val="50000"/>
                  </a:schemeClr>
                </a:solidFill>
              </a:rPr>
              <a:t>Methodology</a:t>
            </a:r>
            <a:r>
              <a:rPr lang="en-US" sz="1200">
                <a:solidFill>
                  <a:schemeClr val="bg2">
                    <a:lumMod val="50000"/>
                  </a:schemeClr>
                </a:solidFill>
              </a:rPr>
              <a:t>: will vary depending on the asset class and completeness of data available. Failure models maturity will be dependent on data completeness but maturity will range from heuristic scoring to Weibull failure curves by asset class</a:t>
            </a:r>
          </a:p>
          <a:p>
            <a:pPr marL="285750" indent="-285750">
              <a:buFont typeface="Arial" panose="020B0604020202020204" pitchFamily="34" charset="0"/>
              <a:buChar char="•"/>
            </a:pPr>
            <a:endParaRPr lang="en-US" sz="1200" b="1">
              <a:solidFill>
                <a:schemeClr val="bg2">
                  <a:lumMod val="50000"/>
                </a:schemeClr>
              </a:solidFill>
            </a:endParaRPr>
          </a:p>
          <a:p>
            <a:pPr marL="285750" indent="-285750">
              <a:buFont typeface="Arial" panose="020B0604020202020204" pitchFamily="34" charset="0"/>
              <a:buChar char="•"/>
            </a:pPr>
            <a:r>
              <a:rPr lang="en-US" sz="1200" b="1">
                <a:solidFill>
                  <a:schemeClr val="bg2">
                    <a:lumMod val="50000"/>
                  </a:schemeClr>
                </a:solidFill>
              </a:rPr>
              <a:t>Assets</a:t>
            </a:r>
            <a:r>
              <a:rPr lang="en-US" sz="1200">
                <a:solidFill>
                  <a:schemeClr val="bg2">
                    <a:lumMod val="50000"/>
                  </a:schemeClr>
                </a:solidFill>
              </a:rPr>
              <a:t>: Failure models created for 12 main asset classes</a:t>
            </a:r>
          </a:p>
        </p:txBody>
      </p:sp>
      <p:sp>
        <p:nvSpPr>
          <p:cNvPr id="105" name="TextBox 104"/>
          <p:cNvSpPr txBox="1"/>
          <p:nvPr/>
        </p:nvSpPr>
        <p:spPr>
          <a:xfrm>
            <a:off x="4002140" y="6530781"/>
            <a:ext cx="6573343" cy="246221"/>
          </a:xfrm>
          <a:prstGeom prst="rect">
            <a:avLst/>
          </a:prstGeom>
          <a:noFill/>
        </p:spPr>
        <p:txBody>
          <a:bodyPr wrap="square" lIns="0" tIns="0" rIns="0" bIns="0" rtlCol="0">
            <a:spAutoFit/>
          </a:bodyPr>
          <a:lstStyle/>
          <a:p>
            <a:r>
              <a:rPr lang="en-US" sz="1600">
                <a:solidFill>
                  <a:schemeClr val="bg2">
                    <a:lumMod val="50000"/>
                  </a:schemeClr>
                </a:solidFill>
              </a:rPr>
              <a:t>For further detailed information please contact Pre-Sales Support team</a:t>
            </a:r>
          </a:p>
        </p:txBody>
      </p:sp>
      <p:sp>
        <p:nvSpPr>
          <p:cNvPr id="18" name="TextBox 17"/>
          <p:cNvSpPr txBox="1"/>
          <p:nvPr/>
        </p:nvSpPr>
        <p:spPr>
          <a:xfrm>
            <a:off x="578242" y="1979289"/>
            <a:ext cx="1751524" cy="2215991"/>
          </a:xfrm>
          <a:prstGeom prst="rect">
            <a:avLst/>
          </a:prstGeom>
          <a:noFill/>
        </p:spPr>
        <p:txBody>
          <a:bodyPr wrap="square" lIns="0" tIns="0" rIns="0" bIns="0" rtlCol="0">
            <a:spAutoFit/>
          </a:bodyPr>
          <a:lstStyle/>
          <a:p>
            <a:pPr marL="171450" indent="-171450">
              <a:buFont typeface="Arial" panose="020B0604020202020204" pitchFamily="34" charset="0"/>
              <a:buChar char="•"/>
            </a:pPr>
            <a:r>
              <a:rPr lang="en-US" sz="1200">
                <a:solidFill>
                  <a:schemeClr val="bg2">
                    <a:lumMod val="50000"/>
                  </a:schemeClr>
                </a:solidFill>
              </a:rPr>
              <a:t>Data Stores </a:t>
            </a:r>
          </a:p>
          <a:p>
            <a:pPr marL="628650" lvl="1" indent="-171450">
              <a:buFont typeface="Courier New" panose="02070309020205020404" pitchFamily="49" charset="0"/>
              <a:buChar char="o"/>
            </a:pPr>
            <a:r>
              <a:rPr lang="en-US" sz="1200">
                <a:solidFill>
                  <a:schemeClr val="bg2">
                    <a:lumMod val="50000"/>
                  </a:schemeClr>
                </a:solidFill>
              </a:rPr>
              <a:t>Blob storage</a:t>
            </a:r>
          </a:p>
          <a:p>
            <a:pPr marL="628650" lvl="1" indent="-171450">
              <a:buFont typeface="Courier New" panose="02070309020205020404" pitchFamily="49" charset="0"/>
              <a:buChar char="o"/>
            </a:pPr>
            <a:r>
              <a:rPr lang="en-US" sz="1200">
                <a:solidFill>
                  <a:schemeClr val="bg2">
                    <a:lumMod val="50000"/>
                  </a:schemeClr>
                </a:solidFill>
              </a:rPr>
              <a:t>Hadoop</a:t>
            </a:r>
          </a:p>
          <a:p>
            <a:pPr marL="628650" lvl="1" indent="-171450">
              <a:buFont typeface="Courier New" panose="02070309020205020404" pitchFamily="49" charset="0"/>
              <a:buChar char="o"/>
            </a:pPr>
            <a:r>
              <a:rPr lang="en-US" sz="1200">
                <a:solidFill>
                  <a:schemeClr val="bg2">
                    <a:lumMod val="50000"/>
                  </a:schemeClr>
                </a:solidFill>
              </a:rPr>
              <a:t>MySQL</a:t>
            </a:r>
          </a:p>
          <a:p>
            <a:pPr marL="628650" lvl="1" indent="-171450">
              <a:buFont typeface="Courier New" panose="02070309020205020404" pitchFamily="49" charset="0"/>
              <a:buChar char="o"/>
            </a:pPr>
            <a:r>
              <a:rPr lang="en-US" sz="1200" err="1">
                <a:solidFill>
                  <a:schemeClr val="bg2">
                    <a:lumMod val="50000"/>
                  </a:schemeClr>
                </a:solidFill>
              </a:rPr>
              <a:t>Geoserver</a:t>
            </a:r>
            <a:endParaRPr lang="en-US" sz="1200">
              <a:solidFill>
                <a:schemeClr val="bg2">
                  <a:lumMod val="50000"/>
                </a:schemeClr>
              </a:solidFill>
            </a:endParaRPr>
          </a:p>
          <a:p>
            <a:pPr marL="628650" lvl="1" indent="-171450">
              <a:buFont typeface="Courier New" panose="02070309020205020404" pitchFamily="49" charset="0"/>
              <a:buChar char="o"/>
            </a:pPr>
            <a:endParaRPr lang="en-US" sz="1200">
              <a:solidFill>
                <a:schemeClr val="bg2">
                  <a:lumMod val="50000"/>
                </a:schemeClr>
              </a:solidFill>
            </a:endParaRPr>
          </a:p>
          <a:p>
            <a:pPr marL="628650" lvl="1" indent="-171450">
              <a:buFont typeface="Courier New" panose="02070309020205020404" pitchFamily="49" charset="0"/>
              <a:buChar char="o"/>
            </a:pPr>
            <a:endParaRPr lang="en-US" sz="1200">
              <a:solidFill>
                <a:schemeClr val="bg2">
                  <a:lumMod val="50000"/>
                </a:schemeClr>
              </a:solidFill>
            </a:endParaRPr>
          </a:p>
          <a:p>
            <a:pPr marL="171450" indent="-171450">
              <a:buFont typeface="Arial" panose="020B0604020202020204" pitchFamily="34" charset="0"/>
              <a:buChar char="•"/>
            </a:pPr>
            <a:r>
              <a:rPr lang="en-US" sz="1200">
                <a:solidFill>
                  <a:schemeClr val="bg2">
                    <a:lumMod val="50000"/>
                  </a:schemeClr>
                </a:solidFill>
              </a:rPr>
              <a:t>Processing</a:t>
            </a:r>
          </a:p>
          <a:p>
            <a:pPr marL="628650" lvl="1" indent="-171450">
              <a:buFont typeface="Courier New" panose="02070309020205020404" pitchFamily="49" charset="0"/>
              <a:buChar char="o"/>
            </a:pPr>
            <a:r>
              <a:rPr lang="en-US" sz="1200">
                <a:solidFill>
                  <a:schemeClr val="bg2">
                    <a:lumMod val="50000"/>
                  </a:schemeClr>
                </a:solidFill>
              </a:rPr>
              <a:t>Spark</a:t>
            </a:r>
          </a:p>
          <a:p>
            <a:pPr marL="628650" lvl="1" indent="-171450">
              <a:buFont typeface="Courier New" panose="02070309020205020404" pitchFamily="49" charset="0"/>
              <a:buChar char="o"/>
            </a:pPr>
            <a:r>
              <a:rPr lang="en-US" sz="1200">
                <a:solidFill>
                  <a:schemeClr val="bg2">
                    <a:lumMod val="50000"/>
                  </a:schemeClr>
                </a:solidFill>
              </a:rPr>
              <a:t>R</a:t>
            </a:r>
          </a:p>
          <a:p>
            <a:pPr marL="628650" lvl="1" indent="-171450">
              <a:buFont typeface="Courier New" panose="02070309020205020404" pitchFamily="49" charset="0"/>
              <a:buChar char="o"/>
            </a:pPr>
            <a:r>
              <a:rPr lang="en-US" sz="1200">
                <a:solidFill>
                  <a:schemeClr val="bg2">
                    <a:lumMod val="50000"/>
                  </a:schemeClr>
                </a:solidFill>
              </a:rPr>
              <a:t>Python</a:t>
            </a:r>
          </a:p>
          <a:p>
            <a:pPr marL="628650" lvl="1" indent="-171450">
              <a:buFont typeface="Courier New" panose="02070309020205020404" pitchFamily="49" charset="0"/>
              <a:buChar char="o"/>
            </a:pPr>
            <a:endParaRPr lang="en-US" sz="1200">
              <a:solidFill>
                <a:schemeClr val="bg2">
                  <a:lumMod val="50000"/>
                </a:schemeClr>
              </a:solidFill>
            </a:endParaRPr>
          </a:p>
        </p:txBody>
      </p:sp>
      <p:sp>
        <p:nvSpPr>
          <p:cNvPr id="19" name="TextBox 18"/>
          <p:cNvSpPr txBox="1"/>
          <p:nvPr/>
        </p:nvSpPr>
        <p:spPr>
          <a:xfrm>
            <a:off x="2308608" y="1941056"/>
            <a:ext cx="1989968" cy="1661993"/>
          </a:xfrm>
          <a:prstGeom prst="rect">
            <a:avLst/>
          </a:prstGeom>
          <a:noFill/>
        </p:spPr>
        <p:txBody>
          <a:bodyPr wrap="square" lIns="0" tIns="0" rIns="0" bIns="0" rtlCol="0">
            <a:spAutoFit/>
          </a:bodyPr>
          <a:lstStyle/>
          <a:p>
            <a:r>
              <a:rPr lang="en-US" sz="1200">
                <a:solidFill>
                  <a:schemeClr val="bg2">
                    <a:lumMod val="50000"/>
                  </a:schemeClr>
                </a:solidFill>
              </a:rPr>
              <a:t>Web Application</a:t>
            </a:r>
          </a:p>
          <a:p>
            <a:pPr marL="171450" indent="-171450">
              <a:buFont typeface="Arial" panose="020B0604020202020204" pitchFamily="34" charset="0"/>
              <a:buChar char="•"/>
            </a:pPr>
            <a:r>
              <a:rPr lang="en-US" sz="1200">
                <a:solidFill>
                  <a:schemeClr val="bg2">
                    <a:lumMod val="50000"/>
                  </a:schemeClr>
                </a:solidFill>
              </a:rPr>
              <a:t>Java / Python APIs</a:t>
            </a:r>
          </a:p>
          <a:p>
            <a:pPr marL="171450" indent="-171450">
              <a:buFont typeface="Arial" panose="020B0604020202020204" pitchFamily="34" charset="0"/>
              <a:buChar char="•"/>
            </a:pPr>
            <a:r>
              <a:rPr lang="en-US" sz="1200">
                <a:solidFill>
                  <a:schemeClr val="bg2">
                    <a:lumMod val="50000"/>
                  </a:schemeClr>
                </a:solidFill>
              </a:rPr>
              <a:t>Spring data security framework</a:t>
            </a:r>
          </a:p>
          <a:p>
            <a:pPr marL="171450" indent="-171450">
              <a:buFont typeface="Arial" panose="020B0604020202020204" pitchFamily="34" charset="0"/>
              <a:buChar char="•"/>
            </a:pPr>
            <a:r>
              <a:rPr lang="en-US" sz="1200">
                <a:solidFill>
                  <a:schemeClr val="bg2">
                    <a:lumMod val="50000"/>
                  </a:schemeClr>
                </a:solidFill>
              </a:rPr>
              <a:t>Geospatial &amp; schematic </a:t>
            </a:r>
          </a:p>
          <a:p>
            <a:pPr marL="171450" indent="-171450">
              <a:buFont typeface="Arial" panose="020B0604020202020204" pitchFamily="34" charset="0"/>
              <a:buChar char="•"/>
            </a:pPr>
            <a:r>
              <a:rPr lang="en-US" sz="1200">
                <a:solidFill>
                  <a:schemeClr val="bg2">
                    <a:lumMod val="50000"/>
                  </a:schemeClr>
                </a:solidFill>
              </a:rPr>
              <a:t>HTML5/D3 web application</a:t>
            </a:r>
          </a:p>
          <a:p>
            <a:pPr marL="171450" indent="-171450">
              <a:buFont typeface="Arial" panose="020B0604020202020204" pitchFamily="34" charset="0"/>
              <a:buChar char="•"/>
            </a:pPr>
            <a:r>
              <a:rPr lang="en-US" sz="1200">
                <a:solidFill>
                  <a:schemeClr val="bg2">
                    <a:lumMod val="50000"/>
                  </a:schemeClr>
                </a:solidFill>
              </a:rPr>
              <a:t>Analytical model integration</a:t>
            </a:r>
          </a:p>
        </p:txBody>
      </p:sp>
      <p:pic>
        <p:nvPicPr>
          <p:cNvPr id="4" name="Picture 3"/>
          <p:cNvPicPr>
            <a:picLocks noChangeAspect="1"/>
          </p:cNvPicPr>
          <p:nvPr/>
        </p:nvPicPr>
        <p:blipFill>
          <a:blip r:embed="rId3"/>
          <a:stretch>
            <a:fillRect/>
          </a:stretch>
        </p:blipFill>
        <p:spPr>
          <a:xfrm>
            <a:off x="5194092" y="1390142"/>
            <a:ext cx="6630368" cy="3277078"/>
          </a:xfrm>
          <a:prstGeom prst="rect">
            <a:avLst/>
          </a:prstGeom>
        </p:spPr>
      </p:pic>
      <p:sp>
        <p:nvSpPr>
          <p:cNvPr id="20" name="Content Placeholder 2"/>
          <p:cNvSpPr txBox="1">
            <a:spLocks/>
          </p:cNvSpPr>
          <p:nvPr/>
        </p:nvSpPr>
        <p:spPr bwMode="auto">
          <a:xfrm>
            <a:off x="355556" y="1177956"/>
            <a:ext cx="10972800" cy="585399"/>
          </a:xfrm>
          <a:prstGeom prst="rect">
            <a:avLst/>
          </a:prstGeom>
          <a:noFill/>
          <a:ln w="9525">
            <a:noFill/>
            <a:miter lim="800000"/>
            <a:headEnd/>
            <a:tailEnd/>
          </a:ln>
        </p:spPr>
        <p:txBody>
          <a:bodyPr vert="horz" wrap="square" lIns="0" tIns="0" rIns="0" bIns="0" numCol="1" anchor="t" anchorCtr="0" compatLnSpc="1">
            <a:prstTxWarp prst="textNoShape">
              <a:avLst/>
            </a:prstTxWarp>
            <a:normAutofit/>
          </a:bodyPr>
          <a:lstStyle>
            <a:lvl1pPr marL="176213" marR="0" indent="-176213" algn="l" defTabSz="914400" rtl="0" eaLnBrk="1" fontAlgn="base" latinLnBrk="0" hangingPunct="1">
              <a:lnSpc>
                <a:spcPct val="100000"/>
              </a:lnSpc>
              <a:spcBef>
                <a:spcPct val="40000"/>
              </a:spcBef>
              <a:spcAft>
                <a:spcPct val="0"/>
              </a:spcAft>
              <a:buClr>
                <a:schemeClr val="tx1">
                  <a:lumMod val="75000"/>
                  <a:lumOff val="25000"/>
                </a:schemeClr>
              </a:buClr>
              <a:buSzTx/>
              <a:buFontTx/>
              <a:buChar char="•"/>
              <a:tabLst/>
              <a:defRPr sz="2200" kern="1200" spc="0" baseline="0">
                <a:solidFill>
                  <a:schemeClr val="tx1">
                    <a:lumMod val="75000"/>
                    <a:lumOff val="25000"/>
                  </a:schemeClr>
                </a:solidFill>
                <a:latin typeface="Arial"/>
                <a:ea typeface="ＭＳ Ｐゴシック" charset="-128"/>
                <a:cs typeface="Arial"/>
              </a:defRPr>
            </a:lvl1pPr>
            <a:lvl2pPr marL="466725" marR="0" indent="-285750" algn="l" defTabSz="914400" rtl="0" eaLnBrk="1" fontAlgn="base" latinLnBrk="0" hangingPunct="1">
              <a:lnSpc>
                <a:spcPct val="100000"/>
              </a:lnSpc>
              <a:spcBef>
                <a:spcPct val="20000"/>
              </a:spcBef>
              <a:spcAft>
                <a:spcPct val="0"/>
              </a:spcAft>
              <a:buClr>
                <a:schemeClr val="tx1">
                  <a:lumMod val="75000"/>
                  <a:lumOff val="25000"/>
                </a:schemeClr>
              </a:buClr>
              <a:buSzTx/>
              <a:buFontTx/>
              <a:buChar char="–"/>
              <a:tabLst/>
              <a:defRPr sz="2200" kern="1200" spc="0" baseline="0">
                <a:solidFill>
                  <a:schemeClr val="tx1">
                    <a:lumMod val="75000"/>
                    <a:lumOff val="25000"/>
                  </a:schemeClr>
                </a:solidFill>
                <a:latin typeface="Arial"/>
                <a:ea typeface="ＭＳ Ｐゴシック" charset="-128"/>
                <a:cs typeface="Arial"/>
              </a:defRPr>
            </a:lvl2pPr>
            <a:lvl3pPr marL="648000" marR="0" indent="-176400" algn="l" defTabSz="914400" rtl="0" eaLnBrk="1" fontAlgn="base" latinLnBrk="0" hangingPunct="1">
              <a:lnSpc>
                <a:spcPct val="100000"/>
              </a:lnSpc>
              <a:spcBef>
                <a:spcPct val="20000"/>
              </a:spcBef>
              <a:spcAft>
                <a:spcPct val="0"/>
              </a:spcAft>
              <a:buClr>
                <a:schemeClr val="tx1">
                  <a:lumMod val="75000"/>
                  <a:lumOff val="25000"/>
                </a:schemeClr>
              </a:buClr>
              <a:buSzTx/>
              <a:buFontTx/>
              <a:buChar char="•"/>
              <a:tabLst/>
              <a:defRPr sz="2200" kern="1200" spc="0" baseline="0">
                <a:solidFill>
                  <a:schemeClr val="tx1">
                    <a:lumMod val="75000"/>
                    <a:lumOff val="25000"/>
                  </a:schemeClr>
                </a:solidFill>
                <a:latin typeface="Arial"/>
                <a:ea typeface="ＭＳ Ｐゴシック" charset="-128"/>
                <a:cs typeface="Arial"/>
              </a:defRPr>
            </a:lvl3pPr>
            <a:lvl4pPr marL="900000" marR="0" indent="-227013" algn="l" defTabSz="914400" rtl="0" eaLnBrk="1" fontAlgn="base" latinLnBrk="0" hangingPunct="1">
              <a:lnSpc>
                <a:spcPct val="100000"/>
              </a:lnSpc>
              <a:spcBef>
                <a:spcPct val="20000"/>
              </a:spcBef>
              <a:spcAft>
                <a:spcPct val="0"/>
              </a:spcAft>
              <a:buClr>
                <a:schemeClr val="tx1">
                  <a:lumMod val="75000"/>
                  <a:lumOff val="25000"/>
                </a:schemeClr>
              </a:buClr>
              <a:buSzTx/>
              <a:buFontTx/>
              <a:buChar char="–"/>
              <a:tabLst/>
              <a:defRPr sz="2200" kern="1200" spc="0" baseline="0">
                <a:solidFill>
                  <a:schemeClr val="tx1">
                    <a:lumMod val="75000"/>
                    <a:lumOff val="25000"/>
                  </a:schemeClr>
                </a:solidFill>
                <a:latin typeface="Arial"/>
                <a:ea typeface="ＭＳ Ｐゴシック" charset="-128"/>
                <a:cs typeface="Arial"/>
              </a:defRPr>
            </a:lvl4pPr>
            <a:lvl5pPr marL="1062000" marR="0" indent="-166688" algn="l" defTabSz="914400" rtl="0" eaLnBrk="1" fontAlgn="base" latinLnBrk="0" hangingPunct="1">
              <a:lnSpc>
                <a:spcPct val="100000"/>
              </a:lnSpc>
              <a:spcBef>
                <a:spcPct val="20000"/>
              </a:spcBef>
              <a:spcAft>
                <a:spcPct val="0"/>
              </a:spcAft>
              <a:buClr>
                <a:prstClr val="black"/>
              </a:buClr>
              <a:buSzTx/>
              <a:buFontTx/>
              <a:buNone/>
              <a:tabLst/>
              <a:defRPr sz="2200" kern="1200" spc="0" baseline="0">
                <a:solidFill>
                  <a:schemeClr val="tx1">
                    <a:lumMod val="75000"/>
                    <a:lumOff val="25000"/>
                  </a:schemeClr>
                </a:solidFill>
                <a:latin typeface="Arial"/>
                <a:ea typeface="ＭＳ Ｐゴシック"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0" indent="0">
              <a:buClr>
                <a:sysClr val="windowText" lastClr="000000">
                  <a:lumMod val="75000"/>
                  <a:lumOff val="25000"/>
                </a:sysClr>
              </a:buClr>
              <a:buNone/>
              <a:defRPr/>
            </a:pPr>
            <a:r>
              <a:rPr lang="en-US" sz="1600">
                <a:solidFill>
                  <a:srgbClr val="404040"/>
                </a:solidFill>
              </a:rPr>
              <a:t>Digital Gird Asset Health app enables utilities to get a holistic risk based view across their complete network and make better maintenance and investment decisions</a:t>
            </a:r>
          </a:p>
        </p:txBody>
      </p:sp>
    </p:spTree>
    <p:extLst>
      <p:ext uri="{BB962C8B-B14F-4D97-AF65-F5344CB8AC3E}">
        <p14:creationId xmlns:p14="http://schemas.microsoft.com/office/powerpoint/2010/main" val="27899801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1"/>
          </p:nvPr>
        </p:nvSpPr>
        <p:spPr/>
        <p:txBody>
          <a:bodyPr/>
          <a:lstStyle/>
          <a:p>
            <a:r>
              <a:rPr lang="en-US"/>
              <a:t>Copyright © 2016 Accenture  All rights reserved.</a:t>
            </a:r>
            <a:endParaRPr lang="en-AU"/>
          </a:p>
        </p:txBody>
      </p:sp>
      <p:sp>
        <p:nvSpPr>
          <p:cNvPr id="3" name="Title 2"/>
          <p:cNvSpPr>
            <a:spLocks noGrp="1"/>
          </p:cNvSpPr>
          <p:nvPr>
            <p:ph type="title"/>
          </p:nvPr>
        </p:nvSpPr>
        <p:spPr/>
        <p:txBody>
          <a:bodyPr/>
          <a:lstStyle/>
          <a:p>
            <a:r>
              <a:rPr lang="en-US"/>
              <a:t>Asset health | Analytics Journey to ROI</a:t>
            </a:r>
          </a:p>
        </p:txBody>
      </p:sp>
      <p:sp>
        <p:nvSpPr>
          <p:cNvPr id="8" name="TextBox 7"/>
          <p:cNvSpPr txBox="1"/>
          <p:nvPr/>
        </p:nvSpPr>
        <p:spPr>
          <a:xfrm>
            <a:off x="456560" y="1552414"/>
            <a:ext cx="11231460" cy="738664"/>
          </a:xfrm>
          <a:prstGeom prst="rect">
            <a:avLst/>
          </a:prstGeom>
          <a:noFill/>
        </p:spPr>
        <p:txBody>
          <a:bodyPr wrap="square" lIns="0" tIns="0" rIns="0" bIns="0" rtlCol="0">
            <a:spAutoFit/>
          </a:bodyPr>
          <a:lstStyle/>
          <a:p>
            <a:r>
              <a:rPr lang="en-US" sz="1600">
                <a:solidFill>
                  <a:schemeClr val="bg2">
                    <a:lumMod val="50000"/>
                  </a:schemeClr>
                </a:solidFill>
              </a:rPr>
              <a:t>Digital Grid - Asset Health is designed to give a system wide overview of the network risk based on industry analytical models to allow the utility to achieve regulatory targets, improve reliability and increase capital effectiveness. It brings together data from across the utility to enable users to have a single application for asset health and asset investigation. </a:t>
            </a:r>
          </a:p>
        </p:txBody>
      </p:sp>
      <p:sp>
        <p:nvSpPr>
          <p:cNvPr id="14" name="Rectangle 13"/>
          <p:cNvSpPr/>
          <p:nvPr/>
        </p:nvSpPr>
        <p:spPr>
          <a:xfrm>
            <a:off x="456560" y="3346861"/>
            <a:ext cx="1874560" cy="2862322"/>
          </a:xfrm>
          <a:prstGeom prst="rect">
            <a:avLst/>
          </a:prstGeom>
        </p:spPr>
        <p:txBody>
          <a:bodyPr wrap="square">
            <a:spAutoFit/>
          </a:bodyPr>
          <a:lstStyle/>
          <a:p>
            <a:pPr marL="171450" indent="-171450">
              <a:buFont typeface="Arial" panose="020B0604020202020204" pitchFamily="34" charset="0"/>
              <a:buChar char="•"/>
            </a:pPr>
            <a:r>
              <a:rPr lang="en-US" sz="1200">
                <a:solidFill>
                  <a:schemeClr val="bg2">
                    <a:lumMod val="50000"/>
                  </a:schemeClr>
                </a:solidFill>
              </a:rPr>
              <a:t>Pressure to reduce maintenance costs</a:t>
            </a:r>
          </a:p>
          <a:p>
            <a:pPr marL="171450" indent="-171450">
              <a:buFont typeface="Arial" panose="020B0604020202020204" pitchFamily="34" charset="0"/>
              <a:buChar char="•"/>
            </a:pPr>
            <a:r>
              <a:rPr lang="en-US" sz="1200">
                <a:solidFill>
                  <a:schemeClr val="bg2">
                    <a:lumMod val="50000"/>
                  </a:schemeClr>
                </a:solidFill>
              </a:rPr>
              <a:t>Identify and manage risk across the network</a:t>
            </a:r>
          </a:p>
          <a:p>
            <a:pPr marL="171450" indent="-171450">
              <a:buFont typeface="Arial" panose="020B0604020202020204" pitchFamily="34" charset="0"/>
              <a:buChar char="•"/>
            </a:pPr>
            <a:r>
              <a:rPr lang="en-US" sz="1200">
                <a:solidFill>
                  <a:schemeClr val="bg2">
                    <a:lumMod val="50000"/>
                  </a:schemeClr>
                </a:solidFill>
              </a:rPr>
              <a:t>Improve asset data quality</a:t>
            </a:r>
          </a:p>
          <a:p>
            <a:pPr marL="171450" indent="-171450">
              <a:buFont typeface="Arial" panose="020B0604020202020204" pitchFamily="34" charset="0"/>
              <a:buChar char="•"/>
            </a:pPr>
            <a:r>
              <a:rPr lang="en-US" sz="1200">
                <a:solidFill>
                  <a:schemeClr val="bg2">
                    <a:lumMod val="50000"/>
                  </a:schemeClr>
                </a:solidFill>
              </a:rPr>
              <a:t>Optimize O&amp;M and CAPEX expenditure</a:t>
            </a:r>
          </a:p>
          <a:p>
            <a:pPr marL="171450" indent="-171450">
              <a:buFont typeface="Arial" panose="020B0604020202020204" pitchFamily="34" charset="0"/>
              <a:buChar char="•"/>
            </a:pPr>
            <a:r>
              <a:rPr lang="en-US" sz="1200">
                <a:solidFill>
                  <a:schemeClr val="bg2">
                    <a:lumMod val="50000"/>
                  </a:schemeClr>
                </a:solidFill>
              </a:rPr>
              <a:t>Meet regulatory demand on reliability, outage management and reporting requirements</a:t>
            </a:r>
          </a:p>
          <a:p>
            <a:pPr marL="171450" indent="-171450">
              <a:buFont typeface="Arial" panose="020B0604020202020204" pitchFamily="34" charset="0"/>
              <a:buChar char="•"/>
            </a:pPr>
            <a:endParaRPr lang="en-US" sz="1200">
              <a:solidFill>
                <a:schemeClr val="bg2">
                  <a:lumMod val="50000"/>
                </a:schemeClr>
              </a:solidFill>
            </a:endParaRPr>
          </a:p>
        </p:txBody>
      </p:sp>
      <p:cxnSp>
        <p:nvCxnSpPr>
          <p:cNvPr id="25" name="Straight Connector 24"/>
          <p:cNvCxnSpPr/>
          <p:nvPr/>
        </p:nvCxnSpPr>
        <p:spPr>
          <a:xfrm>
            <a:off x="2341858" y="3194725"/>
            <a:ext cx="0" cy="3342674"/>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a:xfrm>
            <a:off x="2395254" y="3346861"/>
            <a:ext cx="1839811" cy="1754326"/>
          </a:xfrm>
          <a:prstGeom prst="rect">
            <a:avLst/>
          </a:prstGeom>
        </p:spPr>
        <p:txBody>
          <a:bodyPr wrap="square">
            <a:spAutoFit/>
          </a:bodyPr>
          <a:lstStyle/>
          <a:p>
            <a:pPr marL="171450" indent="-171450">
              <a:buFont typeface="Arial" panose="020B0604020202020204" pitchFamily="34" charset="0"/>
              <a:buChar char="•"/>
            </a:pPr>
            <a:r>
              <a:rPr lang="en-US" sz="1200">
                <a:solidFill>
                  <a:schemeClr val="bg2">
                    <a:lumMod val="50000"/>
                  </a:schemeClr>
                </a:solidFill>
              </a:rPr>
              <a:t>EAM / Work order history, asset details</a:t>
            </a:r>
          </a:p>
          <a:p>
            <a:pPr marL="171450" indent="-171450">
              <a:buFont typeface="Arial" panose="020B0604020202020204" pitchFamily="34" charset="0"/>
              <a:buChar char="•"/>
            </a:pPr>
            <a:r>
              <a:rPr lang="en-US" sz="1200">
                <a:solidFill>
                  <a:schemeClr val="bg2">
                    <a:lumMod val="50000"/>
                  </a:schemeClr>
                </a:solidFill>
              </a:rPr>
              <a:t>Operational sensor data, KV, </a:t>
            </a:r>
            <a:r>
              <a:rPr lang="en-US" sz="1200" err="1">
                <a:solidFill>
                  <a:schemeClr val="bg2">
                    <a:lumMod val="50000"/>
                  </a:schemeClr>
                </a:solidFill>
              </a:rPr>
              <a:t>Mvar</a:t>
            </a:r>
            <a:r>
              <a:rPr lang="en-US" sz="1200">
                <a:solidFill>
                  <a:schemeClr val="bg2">
                    <a:lumMod val="50000"/>
                  </a:schemeClr>
                </a:solidFill>
              </a:rPr>
              <a:t>, Amps</a:t>
            </a:r>
          </a:p>
          <a:p>
            <a:pPr marL="171450" indent="-171450">
              <a:buFont typeface="Arial" panose="020B0604020202020204" pitchFamily="34" charset="0"/>
              <a:buChar char="•"/>
            </a:pPr>
            <a:r>
              <a:rPr lang="en-US" sz="1200">
                <a:solidFill>
                  <a:schemeClr val="bg2">
                    <a:lumMod val="50000"/>
                  </a:schemeClr>
                </a:solidFill>
              </a:rPr>
              <a:t>Lab measurements (DGA)</a:t>
            </a:r>
          </a:p>
          <a:p>
            <a:pPr marL="171450" indent="-171450">
              <a:buFont typeface="Arial" panose="020B0604020202020204" pitchFamily="34" charset="0"/>
              <a:buChar char="•"/>
            </a:pPr>
            <a:r>
              <a:rPr lang="en-US" sz="1200">
                <a:solidFill>
                  <a:schemeClr val="bg2">
                    <a:lumMod val="50000"/>
                  </a:schemeClr>
                </a:solidFill>
              </a:rPr>
              <a:t>Inspection records</a:t>
            </a:r>
          </a:p>
          <a:p>
            <a:pPr marL="171450" indent="-171450">
              <a:buFont typeface="Arial" panose="020B0604020202020204" pitchFamily="34" charset="0"/>
              <a:buChar char="•"/>
            </a:pPr>
            <a:endParaRPr lang="en-US" sz="1200">
              <a:solidFill>
                <a:schemeClr val="bg2">
                  <a:lumMod val="50000"/>
                </a:schemeClr>
              </a:solidFill>
            </a:endParaRPr>
          </a:p>
          <a:p>
            <a:pPr marL="171450" indent="-171450">
              <a:buFont typeface="Arial" panose="020B0604020202020204" pitchFamily="34" charset="0"/>
              <a:buChar char="•"/>
            </a:pPr>
            <a:endParaRPr lang="en-US" sz="1200">
              <a:solidFill>
                <a:schemeClr val="bg2">
                  <a:lumMod val="50000"/>
                </a:schemeClr>
              </a:solidFill>
            </a:endParaRPr>
          </a:p>
        </p:txBody>
      </p:sp>
      <p:sp>
        <p:nvSpPr>
          <p:cNvPr id="32" name="Rectangle 31"/>
          <p:cNvSpPr/>
          <p:nvPr/>
        </p:nvSpPr>
        <p:spPr>
          <a:xfrm>
            <a:off x="4269984" y="3282693"/>
            <a:ext cx="1716814" cy="1754326"/>
          </a:xfrm>
          <a:prstGeom prst="rect">
            <a:avLst/>
          </a:prstGeom>
        </p:spPr>
        <p:txBody>
          <a:bodyPr wrap="square">
            <a:spAutoFit/>
          </a:bodyPr>
          <a:lstStyle/>
          <a:p>
            <a:pPr marL="171450" indent="-171450">
              <a:buFont typeface="Arial" panose="020B0604020202020204" pitchFamily="34" charset="0"/>
              <a:buChar char="•"/>
            </a:pPr>
            <a:r>
              <a:rPr lang="en-US" sz="1200">
                <a:solidFill>
                  <a:schemeClr val="bg2">
                    <a:lumMod val="50000"/>
                  </a:schemeClr>
                </a:solidFill>
              </a:rPr>
              <a:t>Probability of failure modelling based off Weibull curves</a:t>
            </a:r>
          </a:p>
          <a:p>
            <a:pPr marL="171450" indent="-171450">
              <a:buFont typeface="Arial" panose="020B0604020202020204" pitchFamily="34" charset="0"/>
              <a:buChar char="•"/>
            </a:pPr>
            <a:r>
              <a:rPr lang="en-US" sz="1200">
                <a:solidFill>
                  <a:schemeClr val="bg2">
                    <a:lumMod val="50000"/>
                  </a:schemeClr>
                </a:solidFill>
              </a:rPr>
              <a:t>Consequences modelling to fit with the utility risk framework</a:t>
            </a:r>
          </a:p>
          <a:p>
            <a:pPr marL="171450" indent="-171450">
              <a:buFont typeface="Arial" panose="020B0604020202020204" pitchFamily="34" charset="0"/>
              <a:buChar char="•"/>
            </a:pPr>
            <a:r>
              <a:rPr lang="en-US" sz="1200">
                <a:solidFill>
                  <a:schemeClr val="bg2">
                    <a:lumMod val="50000"/>
                  </a:schemeClr>
                </a:solidFill>
              </a:rPr>
              <a:t>Simulation of future events based</a:t>
            </a:r>
          </a:p>
        </p:txBody>
      </p:sp>
      <p:sp>
        <p:nvSpPr>
          <p:cNvPr id="36" name="Rectangle 35"/>
          <p:cNvSpPr/>
          <p:nvPr/>
        </p:nvSpPr>
        <p:spPr>
          <a:xfrm>
            <a:off x="6131433" y="3346861"/>
            <a:ext cx="1826263" cy="2308324"/>
          </a:xfrm>
          <a:prstGeom prst="rect">
            <a:avLst/>
          </a:prstGeom>
        </p:spPr>
        <p:txBody>
          <a:bodyPr wrap="square">
            <a:spAutoFit/>
          </a:bodyPr>
          <a:lstStyle/>
          <a:p>
            <a:pPr marL="171450" indent="-171450">
              <a:buFont typeface="Arial" panose="020B0604020202020204" pitchFamily="34" charset="0"/>
              <a:buChar char="•"/>
            </a:pPr>
            <a:r>
              <a:rPr lang="en-US" sz="1200">
                <a:solidFill>
                  <a:schemeClr val="bg2">
                    <a:lumMod val="50000"/>
                  </a:schemeClr>
                </a:solidFill>
              </a:rPr>
              <a:t>Ability to classify all the assets in the network according to a common risk and consequences framework</a:t>
            </a:r>
          </a:p>
          <a:p>
            <a:pPr marL="171450" indent="-171450">
              <a:buFont typeface="Arial" panose="020B0604020202020204" pitchFamily="34" charset="0"/>
              <a:buChar char="•"/>
            </a:pPr>
            <a:r>
              <a:rPr lang="en-US" sz="1200">
                <a:solidFill>
                  <a:schemeClr val="bg2">
                    <a:lumMod val="50000"/>
                  </a:schemeClr>
                </a:solidFill>
              </a:rPr>
              <a:t>Highlights assets most at risk and the impacts that their failure may have on the network</a:t>
            </a:r>
          </a:p>
          <a:p>
            <a:pPr marL="171450" indent="-171450">
              <a:buFont typeface="Arial" panose="020B0604020202020204" pitchFamily="34" charset="0"/>
              <a:buChar char="•"/>
            </a:pPr>
            <a:endParaRPr lang="en-US" sz="1200">
              <a:solidFill>
                <a:schemeClr val="bg2">
                  <a:lumMod val="50000"/>
                </a:schemeClr>
              </a:solidFill>
            </a:endParaRPr>
          </a:p>
        </p:txBody>
      </p:sp>
      <p:sp>
        <p:nvSpPr>
          <p:cNvPr id="37" name="Rectangle 36"/>
          <p:cNvSpPr/>
          <p:nvPr/>
        </p:nvSpPr>
        <p:spPr>
          <a:xfrm>
            <a:off x="8000002" y="3346861"/>
            <a:ext cx="1829640" cy="1938992"/>
          </a:xfrm>
          <a:prstGeom prst="rect">
            <a:avLst/>
          </a:prstGeom>
        </p:spPr>
        <p:txBody>
          <a:bodyPr wrap="square">
            <a:spAutoFit/>
          </a:bodyPr>
          <a:lstStyle/>
          <a:p>
            <a:pPr marL="171450" indent="-171450">
              <a:buFont typeface="Arial" panose="020B0604020202020204" pitchFamily="34" charset="0"/>
              <a:buChar char="•"/>
            </a:pPr>
            <a:r>
              <a:rPr lang="en-US" sz="1200">
                <a:solidFill>
                  <a:schemeClr val="bg2">
                    <a:lumMod val="50000"/>
                  </a:schemeClr>
                </a:solidFill>
              </a:rPr>
              <a:t>Prioritized maintenance strategies based on actual risks to the network</a:t>
            </a:r>
          </a:p>
          <a:p>
            <a:pPr marL="171450" indent="-171450">
              <a:buFont typeface="Arial" panose="020B0604020202020204" pitchFamily="34" charset="0"/>
              <a:buChar char="•"/>
            </a:pPr>
            <a:r>
              <a:rPr lang="en-US" sz="1200">
                <a:solidFill>
                  <a:schemeClr val="bg2">
                    <a:lumMod val="50000"/>
                  </a:schemeClr>
                </a:solidFill>
              </a:rPr>
              <a:t>Investment strategies defined to maintain agreed risk profiles across based on simulation</a:t>
            </a:r>
          </a:p>
        </p:txBody>
      </p:sp>
      <p:sp>
        <p:nvSpPr>
          <p:cNvPr id="38" name="Rectangle 37"/>
          <p:cNvSpPr/>
          <p:nvPr/>
        </p:nvSpPr>
        <p:spPr>
          <a:xfrm>
            <a:off x="9855369" y="3346861"/>
            <a:ext cx="1803913" cy="3231654"/>
          </a:xfrm>
          <a:prstGeom prst="rect">
            <a:avLst/>
          </a:prstGeom>
        </p:spPr>
        <p:txBody>
          <a:bodyPr wrap="square">
            <a:spAutoFit/>
          </a:bodyPr>
          <a:lstStyle/>
          <a:p>
            <a:pPr marL="171450" indent="-171450">
              <a:buFont typeface="Arial" panose="020B0604020202020204" pitchFamily="34" charset="0"/>
              <a:buChar char="•"/>
            </a:pPr>
            <a:r>
              <a:rPr lang="en-GB" sz="1200">
                <a:solidFill>
                  <a:schemeClr val="bg2">
                    <a:lumMod val="50000"/>
                  </a:schemeClr>
                </a:solidFill>
              </a:rPr>
              <a:t>Lower O&amp;M costs</a:t>
            </a:r>
          </a:p>
          <a:p>
            <a:pPr marL="171450" indent="-171450">
              <a:buFont typeface="Arial" panose="020B0604020202020204" pitchFamily="34" charset="0"/>
              <a:buChar char="•"/>
            </a:pPr>
            <a:r>
              <a:rPr lang="en-GB" sz="1200">
                <a:solidFill>
                  <a:schemeClr val="bg2">
                    <a:lumMod val="50000"/>
                  </a:schemeClr>
                </a:solidFill>
              </a:rPr>
              <a:t>Reduced Asset Risk</a:t>
            </a:r>
          </a:p>
          <a:p>
            <a:pPr marL="171450" indent="-171450">
              <a:buFont typeface="Arial" panose="020B0604020202020204" pitchFamily="34" charset="0"/>
              <a:buChar char="•"/>
            </a:pPr>
            <a:r>
              <a:rPr lang="en-GB" sz="1200">
                <a:solidFill>
                  <a:schemeClr val="bg2">
                    <a:lumMod val="50000"/>
                  </a:schemeClr>
                </a:solidFill>
              </a:rPr>
              <a:t>Increased Capital Effectiveness</a:t>
            </a:r>
          </a:p>
          <a:p>
            <a:pPr marL="171450" indent="-171450">
              <a:buFont typeface="Arial" panose="020B0604020202020204" pitchFamily="34" charset="0"/>
              <a:buChar char="•"/>
            </a:pPr>
            <a:r>
              <a:rPr lang="en-GB" sz="1200">
                <a:solidFill>
                  <a:schemeClr val="bg2">
                    <a:lumMod val="50000"/>
                  </a:schemeClr>
                </a:solidFill>
              </a:rPr>
              <a:t>Improved System Reliability</a:t>
            </a:r>
          </a:p>
          <a:p>
            <a:pPr marL="171450" indent="-171450">
              <a:buFont typeface="Arial" panose="020B0604020202020204" pitchFamily="34" charset="0"/>
              <a:buChar char="•"/>
            </a:pPr>
            <a:r>
              <a:rPr lang="en-GB" sz="1200">
                <a:solidFill>
                  <a:schemeClr val="bg2">
                    <a:lumMod val="50000"/>
                  </a:schemeClr>
                </a:solidFill>
              </a:rPr>
              <a:t>Improved Maintenance Strategies</a:t>
            </a:r>
          </a:p>
          <a:p>
            <a:pPr marL="171450" indent="-171450">
              <a:buFont typeface="Arial" panose="020B0604020202020204" pitchFamily="34" charset="0"/>
              <a:buChar char="•"/>
            </a:pPr>
            <a:r>
              <a:rPr lang="en-GB" sz="1200">
                <a:solidFill>
                  <a:schemeClr val="bg2">
                    <a:lumMod val="50000"/>
                  </a:schemeClr>
                </a:solidFill>
              </a:rPr>
              <a:t>Increased Regulatory Transparency</a:t>
            </a:r>
          </a:p>
          <a:p>
            <a:pPr marL="171450" indent="-171450">
              <a:buFont typeface="Arial" panose="020B0604020202020204" pitchFamily="34" charset="0"/>
              <a:buChar char="•"/>
            </a:pPr>
            <a:r>
              <a:rPr lang="en-GB" sz="1200">
                <a:solidFill>
                  <a:schemeClr val="bg2">
                    <a:lumMod val="50000"/>
                  </a:schemeClr>
                </a:solidFill>
              </a:rPr>
              <a:t>Increased Cust. &amp; Worker Safety</a:t>
            </a:r>
          </a:p>
          <a:p>
            <a:pPr marL="171450" indent="-171450">
              <a:buFont typeface="Arial" panose="020B0604020202020204" pitchFamily="34" charset="0"/>
              <a:buChar char="•"/>
            </a:pPr>
            <a:r>
              <a:rPr lang="en-GB" sz="1200">
                <a:solidFill>
                  <a:schemeClr val="bg2">
                    <a:lumMod val="50000"/>
                  </a:schemeClr>
                </a:solidFill>
              </a:rPr>
              <a:t>IT Benefits – single source of data &amp; </a:t>
            </a:r>
          </a:p>
          <a:p>
            <a:pPr marL="171450" indent="-171450">
              <a:buFont typeface="Arial" panose="020B0604020202020204" pitchFamily="34" charset="0"/>
              <a:buChar char="•"/>
            </a:pPr>
            <a:r>
              <a:rPr lang="en-GB" sz="1200">
                <a:solidFill>
                  <a:schemeClr val="bg2">
                    <a:lumMod val="50000"/>
                  </a:schemeClr>
                </a:solidFill>
              </a:rPr>
              <a:t>Agile development of future apps</a:t>
            </a:r>
          </a:p>
        </p:txBody>
      </p:sp>
      <p:sp>
        <p:nvSpPr>
          <p:cNvPr id="5" name="Rectangle 4"/>
          <p:cNvSpPr/>
          <p:nvPr/>
        </p:nvSpPr>
        <p:spPr>
          <a:xfrm>
            <a:off x="3761972" y="2295336"/>
            <a:ext cx="4647555" cy="400110"/>
          </a:xfrm>
          <a:prstGeom prst="rect">
            <a:avLst/>
          </a:prstGeom>
        </p:spPr>
        <p:txBody>
          <a:bodyPr wrap="none">
            <a:spAutoFit/>
          </a:bodyPr>
          <a:lstStyle/>
          <a:p>
            <a:pPr algn="ctr">
              <a:spcBef>
                <a:spcPct val="50000"/>
              </a:spcBef>
            </a:pPr>
            <a:r>
              <a:rPr lang="en-US" sz="2000" b="1">
                <a:solidFill>
                  <a:srgbClr val="024768"/>
                </a:solidFill>
                <a:latin typeface="+mj-lt"/>
                <a:ea typeface="ＭＳ Ｐゴシック" charset="-128"/>
                <a:cs typeface="Arial"/>
              </a:rPr>
              <a:t>End to End Analytics Journey to ROI</a:t>
            </a:r>
          </a:p>
        </p:txBody>
      </p:sp>
      <p:sp>
        <p:nvSpPr>
          <p:cNvPr id="27" name="Chevron 26"/>
          <p:cNvSpPr/>
          <p:nvPr/>
        </p:nvSpPr>
        <p:spPr>
          <a:xfrm>
            <a:off x="137160" y="2803852"/>
            <a:ext cx="2225959" cy="390873"/>
          </a:xfrm>
          <a:prstGeom prst="chevron">
            <a:avLst>
              <a:gd name="adj" fmla="val 17943"/>
            </a:avLst>
          </a:prstGeom>
          <a:solidFill>
            <a:srgbClr val="024768"/>
          </a:solidFill>
          <a:ln w="9525" cap="flat" cmpd="sng" algn="ctr">
            <a:noFill/>
            <a:prstDash val="solid"/>
          </a:ln>
          <a:effectLst/>
        </p:spPr>
        <p:txBody>
          <a:bodyPr tIns="89965" bIns="89965" rtlCol="0" anchor="ctr" anchorCtr="0"/>
          <a:lstStyle/>
          <a:p>
            <a:pPr algn="ctr">
              <a:defRPr/>
            </a:pPr>
            <a:r>
              <a:rPr lang="en-US" sz="1200" b="1" kern="0">
                <a:solidFill>
                  <a:srgbClr val="FFFFFF"/>
                </a:solidFill>
              </a:rPr>
              <a:t>Business Context</a:t>
            </a:r>
          </a:p>
        </p:txBody>
      </p:sp>
      <p:sp>
        <p:nvSpPr>
          <p:cNvPr id="29" name="Chevron 28"/>
          <p:cNvSpPr/>
          <p:nvPr/>
        </p:nvSpPr>
        <p:spPr>
          <a:xfrm>
            <a:off x="2350170" y="2803852"/>
            <a:ext cx="1861424" cy="390873"/>
          </a:xfrm>
          <a:prstGeom prst="chevron">
            <a:avLst>
              <a:gd name="adj" fmla="val 17943"/>
            </a:avLst>
          </a:prstGeom>
          <a:solidFill>
            <a:srgbClr val="024768"/>
          </a:solidFill>
          <a:ln w="9525" cap="flat" cmpd="sng" algn="ctr">
            <a:noFill/>
            <a:prstDash val="solid"/>
          </a:ln>
          <a:effectLst/>
        </p:spPr>
        <p:txBody>
          <a:bodyPr tIns="89965" bIns="89965" rtlCol="0" anchor="ctr" anchorCtr="0"/>
          <a:lstStyle/>
          <a:p>
            <a:pPr algn="ctr">
              <a:defRPr/>
            </a:pPr>
            <a:r>
              <a:rPr lang="en-US" sz="1200" b="1" kern="0">
                <a:solidFill>
                  <a:srgbClr val="FFFFFF"/>
                </a:solidFill>
              </a:rPr>
              <a:t>Data</a:t>
            </a:r>
          </a:p>
        </p:txBody>
      </p:sp>
      <p:sp>
        <p:nvSpPr>
          <p:cNvPr id="30" name="Chevron 29"/>
          <p:cNvSpPr/>
          <p:nvPr/>
        </p:nvSpPr>
        <p:spPr>
          <a:xfrm>
            <a:off x="4198645" y="2803852"/>
            <a:ext cx="1861424" cy="390873"/>
          </a:xfrm>
          <a:prstGeom prst="chevron">
            <a:avLst>
              <a:gd name="adj" fmla="val 17943"/>
            </a:avLst>
          </a:prstGeom>
          <a:solidFill>
            <a:srgbClr val="024768"/>
          </a:solidFill>
          <a:ln w="9525" cap="flat" cmpd="sng" algn="ctr">
            <a:noFill/>
            <a:prstDash val="solid"/>
          </a:ln>
          <a:effectLst/>
        </p:spPr>
        <p:txBody>
          <a:bodyPr tIns="89965" bIns="89965" rtlCol="0" anchor="ctr" anchorCtr="0"/>
          <a:lstStyle/>
          <a:p>
            <a:pPr algn="ctr">
              <a:defRPr/>
            </a:pPr>
            <a:r>
              <a:rPr lang="en-US" sz="1200" b="1" kern="0">
                <a:solidFill>
                  <a:srgbClr val="FFFFFF"/>
                </a:solidFill>
              </a:rPr>
              <a:t>Analytics</a:t>
            </a:r>
          </a:p>
        </p:txBody>
      </p:sp>
      <p:sp>
        <p:nvSpPr>
          <p:cNvPr id="34" name="Chevron 33"/>
          <p:cNvSpPr/>
          <p:nvPr/>
        </p:nvSpPr>
        <p:spPr>
          <a:xfrm>
            <a:off x="6047120" y="2803852"/>
            <a:ext cx="1921422" cy="390873"/>
          </a:xfrm>
          <a:prstGeom prst="chevron">
            <a:avLst>
              <a:gd name="adj" fmla="val 17943"/>
            </a:avLst>
          </a:prstGeom>
          <a:solidFill>
            <a:srgbClr val="024768"/>
          </a:solidFill>
          <a:ln w="9525" cap="flat" cmpd="sng" algn="ctr">
            <a:noFill/>
            <a:prstDash val="solid"/>
          </a:ln>
          <a:effectLst/>
        </p:spPr>
        <p:txBody>
          <a:bodyPr tIns="89965" bIns="89965" rtlCol="0" anchor="ctr" anchorCtr="0"/>
          <a:lstStyle/>
          <a:p>
            <a:pPr algn="ctr">
              <a:defRPr/>
            </a:pPr>
            <a:r>
              <a:rPr lang="en-US" sz="1200" b="1" kern="0">
                <a:solidFill>
                  <a:srgbClr val="FFFFFF"/>
                </a:solidFill>
              </a:rPr>
              <a:t>Insights</a:t>
            </a:r>
          </a:p>
        </p:txBody>
      </p:sp>
      <p:sp>
        <p:nvSpPr>
          <p:cNvPr id="35" name="Chevron 34"/>
          <p:cNvSpPr/>
          <p:nvPr/>
        </p:nvSpPr>
        <p:spPr>
          <a:xfrm>
            <a:off x="7955594" y="2803852"/>
            <a:ext cx="1899776" cy="390873"/>
          </a:xfrm>
          <a:prstGeom prst="chevron">
            <a:avLst>
              <a:gd name="adj" fmla="val 17943"/>
            </a:avLst>
          </a:prstGeom>
          <a:solidFill>
            <a:srgbClr val="024768"/>
          </a:solidFill>
          <a:ln w="9525" cap="flat" cmpd="sng" algn="ctr">
            <a:noFill/>
            <a:prstDash val="solid"/>
          </a:ln>
          <a:effectLst/>
        </p:spPr>
        <p:txBody>
          <a:bodyPr tIns="89965" bIns="89965" rtlCol="0" anchor="ctr" anchorCtr="0"/>
          <a:lstStyle/>
          <a:p>
            <a:pPr algn="ctr">
              <a:defRPr/>
            </a:pPr>
            <a:r>
              <a:rPr lang="en-US" sz="1200" b="1" kern="0">
                <a:solidFill>
                  <a:srgbClr val="FFFFFF"/>
                </a:solidFill>
              </a:rPr>
              <a:t>Actions</a:t>
            </a:r>
          </a:p>
        </p:txBody>
      </p:sp>
      <p:sp>
        <p:nvSpPr>
          <p:cNvPr id="39" name="Chevron 38"/>
          <p:cNvSpPr/>
          <p:nvPr/>
        </p:nvSpPr>
        <p:spPr>
          <a:xfrm>
            <a:off x="9871107" y="2803852"/>
            <a:ext cx="1861424" cy="390873"/>
          </a:xfrm>
          <a:prstGeom prst="chevron">
            <a:avLst>
              <a:gd name="adj" fmla="val 0"/>
            </a:avLst>
          </a:prstGeom>
          <a:solidFill>
            <a:srgbClr val="FFB500"/>
          </a:solidFill>
          <a:ln w="9525" cap="flat" cmpd="sng" algn="ctr">
            <a:noFill/>
            <a:prstDash val="solid"/>
          </a:ln>
          <a:effectLst/>
        </p:spPr>
        <p:txBody>
          <a:bodyPr tIns="89965" bIns="89965" rtlCol="0" anchor="ctr" anchorCtr="0"/>
          <a:lstStyle/>
          <a:p>
            <a:pPr algn="ctr">
              <a:defRPr/>
            </a:pPr>
            <a:r>
              <a:rPr lang="en-US" sz="1200" b="1" kern="0">
                <a:solidFill>
                  <a:srgbClr val="FFFFFF"/>
                </a:solidFill>
              </a:rPr>
              <a:t>Outcomes/KPIS</a:t>
            </a:r>
          </a:p>
        </p:txBody>
      </p:sp>
      <p:cxnSp>
        <p:nvCxnSpPr>
          <p:cNvPr id="40" name="Straight Connector 39"/>
          <p:cNvCxnSpPr/>
          <p:nvPr/>
        </p:nvCxnSpPr>
        <p:spPr>
          <a:xfrm>
            <a:off x="4217155" y="3194725"/>
            <a:ext cx="0" cy="3342674"/>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6063339" y="3194725"/>
            <a:ext cx="0" cy="3342674"/>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7955515" y="3194725"/>
            <a:ext cx="0" cy="3342674"/>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9871107" y="3194725"/>
            <a:ext cx="0" cy="3342674"/>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5161661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GENDAHEIGHT" val="295.574961853027"/>
  <p:tag name="PAGENUMBER" val="1"/>
  <p:tag name="TEXTBOX" val="Text"/>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AA Master">
  <a:themeElements>
    <a:clrScheme name="Custom 7">
      <a:dk1>
        <a:srgbClr val="000000"/>
      </a:dk1>
      <a:lt1>
        <a:srgbClr val="FFFFFF"/>
      </a:lt1>
      <a:dk2>
        <a:srgbClr val="AA1133"/>
      </a:dk2>
      <a:lt2>
        <a:srgbClr val="778888"/>
      </a:lt2>
      <a:accent1>
        <a:srgbClr val="FF3366"/>
      </a:accent1>
      <a:accent2>
        <a:srgbClr val="FFB500"/>
      </a:accent2>
      <a:accent3>
        <a:srgbClr val="00BBEE"/>
      </a:accent3>
      <a:accent4>
        <a:srgbClr val="003344"/>
      </a:accent4>
      <a:accent5>
        <a:srgbClr val="408FCD"/>
      </a:accent5>
      <a:accent6>
        <a:srgbClr val="2F539C"/>
      </a:accent6>
      <a:hlink>
        <a:srgbClr val="666666"/>
      </a:hlink>
      <a:folHlink>
        <a:srgbClr val="778888"/>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5"/>
        </a:solidFill>
        <a:ln w="19050">
          <a:noFill/>
          <a:prstDash val="sysDot"/>
          <a:headEnd type="none" w="med" len="med"/>
          <a:tailEnd type="oval" w="med" len="med"/>
        </a:ln>
      </a:spPr>
      <a:bodyPr rtlCol="0" anchor="ctr"/>
      <a:lstStyle>
        <a:defPPr algn="ctr">
          <a:defRPr/>
        </a:defPPr>
      </a:lstStyle>
      <a:style>
        <a:lnRef idx="1">
          <a:schemeClr val="accent1"/>
        </a:lnRef>
        <a:fillRef idx="0">
          <a:schemeClr val="accent1"/>
        </a:fillRef>
        <a:effectRef idx="0">
          <a:schemeClr val="accent1"/>
        </a:effectRef>
        <a:fontRef idx="minor">
          <a:schemeClr val="tx1"/>
        </a:fontRef>
      </a:style>
    </a:spDef>
    <a:lnDef>
      <a:spPr>
        <a:ln w="19050">
          <a:solidFill>
            <a:schemeClr val="bg1"/>
          </a:solidFill>
          <a:prstDash val="dot"/>
          <a:headEnd type="none" w="med" len="med"/>
          <a:tailEnd type="none" w="med" len="med"/>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defRPr dirty="0"/>
        </a:defPPr>
      </a:lstStyle>
    </a:txDef>
  </a:objectDefaults>
  <a:extraClrSchemeLst/>
  <a:extLst>
    <a:ext uri="{05A4C25C-085E-4340-85A3-A5531E510DB2}">
      <thm15:themeFamily xmlns:thm15="http://schemas.microsoft.com/office/thememl/2012/main" name="Analytics_MasterTemplate 072916 [Read-Only]" id="{6DFA406F-9CEC-4CA6-878F-4438FBEA8824}" vid="{84AB2653-8403-4255-8F5C-86CA47C38B6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p:properties>
</file>

<file path=customXml/item2.xml><?xml version="1.0" encoding="utf-8"?>
<ct:contentTypeSchema xmlns:ct="http://schemas.microsoft.com/office/2006/metadata/contentType" xmlns:ma="http://schemas.microsoft.com/office/2006/metadata/properties/metaAttributes" ct:_="" ma:_="" ma:contentTypeName="Folder" ma:contentTypeID="0x012000C285D293DCC1C14C83A369E8C5F792CF" ma:contentTypeVersion="0" ma:contentTypeDescription="Create a new folder." ma:contentTypeScope="" ma:versionID="d0505d49be1cf0e82220ee8c2e32ffbb">
  <xsd:schema xmlns:xsd="http://www.w3.org/2001/XMLSchema" xmlns:xs="http://www.w3.org/2001/XMLSchema" xmlns:p="http://schemas.microsoft.com/office/2006/metadata/properties" xmlns:ns1="http://schemas.microsoft.com/sharepoint/v3" targetNamespace="http://schemas.microsoft.com/office/2006/metadata/properties" ma:root="true" ma:fieldsID="51014dae61cc99f9ffdb2503fba242f8" ns1:_="">
    <xsd:import namespace="http://schemas.microsoft.com/sharepoint/v3"/>
    <xsd:element name="properties">
      <xsd:complexType>
        <xsd:sequence>
          <xsd:element name="documentManagement">
            <xsd:complexType>
              <xsd:all>
                <xsd:element ref="ns1:ItemChildCount" minOccurs="0"/>
                <xsd:element ref="ns1:FolderChild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ItemChildCount" ma:index="3" nillable="true" ma:displayName="Item Child Count" ma:hidden="true" ma:list="Docs" ma:internalName="ItemChildCount" ma:readOnly="true" ma:showField="ItemChildCount">
      <xsd:simpleType>
        <xsd:restriction base="dms:Lookup"/>
      </xsd:simpleType>
    </xsd:element>
    <xsd:element name="FolderChildCount" ma:index="4" nillable="true" ma:displayName="Folder Child Count" ma:hidden="true" ma:list="Docs" ma:internalName="FolderChildCount" ma:readOnly="true" ma:showField="FolderChildCount">
      <xsd:simpleType>
        <xsd:restriction base="dms:Lookup"/>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ListForm</Display>
  <Edit>ListForm</Edit>
  <New>ListForm</New>
</FormTemplates>
</file>

<file path=customXml/itemProps1.xml><?xml version="1.0" encoding="utf-8"?>
<ds:datastoreItem xmlns:ds="http://schemas.openxmlformats.org/officeDocument/2006/customXml" ds:itemID="{862B8461-435C-41F7-92C1-C407730C28F9}">
  <ds:schemaRefs>
    <ds:schemaRef ds:uri="http://purl.org/dc/dcmitype/"/>
    <ds:schemaRef ds:uri="http://schemas.microsoft.com/sharepoint/v3"/>
    <ds:schemaRef ds:uri="http://schemas.openxmlformats.org/package/2006/metadata/core-properties"/>
    <ds:schemaRef ds:uri="http://schemas.microsoft.com/office/2006/metadata/properties"/>
    <ds:schemaRef ds:uri="http://purl.org/dc/elements/1.1/"/>
    <ds:schemaRef ds:uri="http://purl.org/dc/terms/"/>
    <ds:schemaRef ds:uri="http://schemas.microsoft.com/office/2006/documentManagement/types"/>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BC3672AB-1EB9-404D-B6F2-ECB23C4B5E1E}">
  <ds:schemaRefs>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AA72718-053C-4525-BED1-D9CC800B69A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16-0440_AccentureAnalytics_OverviewCreative_template_16-9</Template>
  <TotalTime>0</TotalTime>
  <Words>646</Words>
  <Application>Microsoft Office PowerPoint</Application>
  <PresentationFormat>Custom</PresentationFormat>
  <Paragraphs>113</Paragraphs>
  <Slides>4</Slides>
  <Notes>4</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4</vt:i4>
      </vt:variant>
    </vt:vector>
  </HeadingPairs>
  <TitlesOfParts>
    <vt:vector size="10" baseType="lpstr">
      <vt:lpstr>Arial</vt:lpstr>
      <vt:lpstr>Arial Black</vt:lpstr>
      <vt:lpstr>Calibri</vt:lpstr>
      <vt:lpstr>Courier New</vt:lpstr>
      <vt:lpstr>AA Master</vt:lpstr>
      <vt:lpstr>think-cell Slide</vt:lpstr>
      <vt:lpstr>App Overview Digital Grid – Asset Health</vt:lpstr>
      <vt:lpstr>Asset health | Introduction</vt:lpstr>
      <vt:lpstr>Asset health | Technical Information</vt:lpstr>
      <vt:lpstr>Asset health | Analytics Journey to ROI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Accenture Analytics - PPT Templates</dc:title>
  <dc:creator/>
  <cp:lastModifiedBy/>
  <cp:revision>1</cp:revision>
  <dcterms:created xsi:type="dcterms:W3CDTF">2016-02-28T23:43:47Z</dcterms:created>
  <dcterms:modified xsi:type="dcterms:W3CDTF">2019-11-22T05:52:22Z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UserName">
    <vt:lpwstr>pmcguire</vt:lpwstr>
  </property>
  <property fmtid="{D5CDD505-2E9C-101B-9397-08002B2CF9AE}" pid="3" name="ComputerName">
    <vt:lpwstr>DLO0428</vt:lpwstr>
  </property>
  <property fmtid="{D5CDD505-2E9C-101B-9397-08002B2CF9AE}" pid="4" name="ContentTypeId">
    <vt:lpwstr>0x012000C285D293DCC1C14C83A369E8C5F792CF</vt:lpwstr>
  </property>
  <property fmtid="{D5CDD505-2E9C-101B-9397-08002B2CF9AE}" pid="5" name="My first workflow">
    <vt:lpwstr>https://ts.accenture.com/sites/AAA_Initiative/_layouts/15/wrkstat.aspx?List=f7d7ef5e-3617-4938-b0b0-9be75a4018b3&amp;WorkflowInstanceName=d19212ce-af54-4ab6-a62e-e90cf24a7210, Pending Lead's Approval</vt:lpwstr>
  </property>
</Properties>
</file>

<file path=docProps/thumbnail.jpeg>
</file>